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7" r:id="rId4"/>
  </p:sldMasterIdLst>
  <p:notesMasterIdLst>
    <p:notesMasterId r:id="rId18"/>
  </p:notesMasterIdLst>
  <p:handoutMasterIdLst>
    <p:handoutMasterId r:id="rId19"/>
  </p:handoutMasterIdLst>
  <p:sldIdLst>
    <p:sldId id="268" r:id="rId5"/>
    <p:sldId id="259" r:id="rId6"/>
    <p:sldId id="270" r:id="rId7"/>
    <p:sldId id="271" r:id="rId8"/>
    <p:sldId id="261" r:id="rId9"/>
    <p:sldId id="272" r:id="rId10"/>
    <p:sldId id="273" r:id="rId11"/>
    <p:sldId id="274" r:id="rId12"/>
    <p:sldId id="275" r:id="rId13"/>
    <p:sldId id="276" r:id="rId14"/>
    <p:sldId id="277" r:id="rId15"/>
    <p:sldId id="269" r:id="rId16"/>
    <p:sldId id="267" r:id="rId17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43" autoAdjust="0"/>
    <p:restoredTop sz="94580"/>
  </p:normalViewPr>
  <p:slideViewPr>
    <p:cSldViewPr snapToGrid="0" snapToObjects="1">
      <p:cViewPr varScale="1">
        <p:scale>
          <a:sx n="114" d="100"/>
          <a:sy n="114" d="100"/>
        </p:scale>
        <p:origin x="1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30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08/layout/LinedList" loCatId="cycle" qsTypeId="urn:microsoft.com/office/officeart/2005/8/quickstyle/simple3" qsCatId="simple" csTypeId="urn:microsoft.com/office/officeart/2005/8/colors/colorful2" csCatId="colorful" phldr="1"/>
      <dgm:spPr/>
      <dgm:t>
        <a:bodyPr rtlCol="0"/>
        <a:lstStyle/>
        <a:p>
          <a:pPr rtl="0"/>
          <a:endParaRPr lang="en-US"/>
        </a:p>
      </dgm:t>
    </dgm:pt>
    <dgm:pt modelId="{AAC263CB-8256-4B03-92FE-1622698FB3E9}">
      <dgm:prSet/>
      <dgm:spPr/>
      <dgm:t>
        <a:bodyPr rtlCol="0" anchor="ctr"/>
        <a:lstStyle/>
        <a:p>
          <a:pPr rtl="0"/>
          <a:r>
            <a:rPr lang="hu-HU" b="0" noProof="0" dirty="0"/>
            <a:t>Korábban említett: véletlenszerűsítés </a:t>
          </a:r>
        </a:p>
      </dgm:t>
    </dgm:pt>
    <dgm:pt modelId="{0BEED663-FC38-4EAD-940F-4C475D2C87DB}" type="parTrans" cxnId="{C5E94186-9CB6-4C42-92B3-C546CC53A7B9}">
      <dgm:prSet/>
      <dgm:spPr/>
      <dgm:t>
        <a:bodyPr rtlCol="0"/>
        <a:lstStyle/>
        <a:p>
          <a:pPr rtl="0"/>
          <a:endParaRPr lang="hu-HU" sz="700" noProof="0" dirty="0"/>
        </a:p>
      </dgm:t>
    </dgm:pt>
    <dgm:pt modelId="{808B76D0-8EC7-469A-93AC-7A6017188A9D}" type="sibTrans" cxnId="{C5E94186-9CB6-4C42-92B3-C546CC53A7B9}">
      <dgm:prSet phldrT="1"/>
      <dgm:spPr/>
      <dgm:t>
        <a:bodyPr rtlCol="0"/>
        <a:lstStyle/>
        <a:p>
          <a:pPr rtl="0"/>
          <a:endParaRPr lang="hu-HU" noProof="0" dirty="0"/>
        </a:p>
      </dgm:t>
    </dgm:pt>
    <dgm:pt modelId="{4E8D2E69-0173-4BD3-B96A-7A9C5DD12B47}">
      <dgm:prSet/>
      <dgm:spPr/>
      <dgm:t>
        <a:bodyPr rtlCol="0" anchor="ctr"/>
        <a:lstStyle/>
        <a:p>
          <a:pPr rtl="0"/>
          <a:r>
            <a:rPr lang="hu-HU" noProof="0" dirty="0"/>
            <a:t>Több szoba, elágazás</a:t>
          </a:r>
        </a:p>
      </dgm:t>
    </dgm:pt>
    <dgm:pt modelId="{B954BF22-E3B3-4A1C-802E-590228BE2D9C}" type="parTrans" cxnId="{0F866C41-EB5F-47BD-A2CD-A58671F15B67}">
      <dgm:prSet/>
      <dgm:spPr/>
      <dgm:t>
        <a:bodyPr rtlCol="0"/>
        <a:lstStyle/>
        <a:p>
          <a:pPr rtl="0"/>
          <a:endParaRPr lang="hu-HU" sz="700" noProof="0" dirty="0"/>
        </a:p>
      </dgm:t>
    </dgm:pt>
    <dgm:pt modelId="{FEF1E80E-8A9E-4B0A-817C-2A4CFDCF3FB2}" type="sibTrans" cxnId="{0F866C41-EB5F-47BD-A2CD-A58671F15B67}">
      <dgm:prSet phldrT="2"/>
      <dgm:spPr/>
      <dgm:t>
        <a:bodyPr rtlCol="0"/>
        <a:lstStyle/>
        <a:p>
          <a:pPr rtl="0"/>
          <a:endParaRPr lang="hu-HU" noProof="0" dirty="0"/>
        </a:p>
      </dgm:t>
    </dgm:pt>
    <dgm:pt modelId="{93A6A030-ABAB-4EFA-B539-0FDB3E07C1EF}">
      <dgm:prSet/>
      <dgm:spPr/>
      <dgm:t>
        <a:bodyPr rtlCol="0" anchor="ctr"/>
        <a:lstStyle/>
        <a:p>
          <a:pPr rtl="0"/>
          <a:r>
            <a:rPr lang="hu-HU" noProof="0" dirty="0"/>
            <a:t>Többszemélyes játék, kooperatív/versengő</a:t>
          </a:r>
        </a:p>
        <a:p>
          <a:pPr rtl="0"/>
          <a:endParaRPr lang="hu-HU" noProof="0" dirty="0"/>
        </a:p>
      </dgm:t>
    </dgm:pt>
    <dgm:pt modelId="{3D674B97-6DC6-4A12-85BA-0976D3064237}" type="parTrans" cxnId="{4B40C8DC-6B57-4F5B-8440-7241C649700B}">
      <dgm:prSet/>
      <dgm:spPr/>
      <dgm:t>
        <a:bodyPr rtlCol="0"/>
        <a:lstStyle/>
        <a:p>
          <a:pPr rtl="0"/>
          <a:endParaRPr lang="hu-HU" sz="700" noProof="0" dirty="0"/>
        </a:p>
      </dgm:t>
    </dgm:pt>
    <dgm:pt modelId="{BFE0749E-E343-4A6F-BD09-2810EE6B4BD7}" type="sibTrans" cxnId="{4B40C8DC-6B57-4F5B-8440-7241C649700B}">
      <dgm:prSet phldrT="3"/>
      <dgm:spPr/>
      <dgm:t>
        <a:bodyPr rtlCol="0"/>
        <a:lstStyle/>
        <a:p>
          <a:pPr rtl="0"/>
          <a:endParaRPr lang="hu-HU" noProof="0" dirty="0"/>
        </a:p>
      </dgm:t>
    </dgm:pt>
    <dgm:pt modelId="{4F78B91E-DD42-4FDE-BF58-34D6E26ED7B5}">
      <dgm:prSet/>
      <dgm:spPr/>
      <dgm:t>
        <a:bodyPr rtlCol="0" anchor="ctr"/>
        <a:lstStyle/>
        <a:p>
          <a:pPr rtl="0"/>
          <a:r>
            <a:rPr lang="hu-HU" noProof="0" dirty="0"/>
            <a:t>Különböző hangulat, korosztályfüggőség</a:t>
          </a:r>
        </a:p>
      </dgm:t>
    </dgm:pt>
    <dgm:pt modelId="{C31A22D6-1EA8-4116-B864-774FAAB428C0}" type="parTrans" cxnId="{803586D5-8337-4279-A710-9B1532ACD365}">
      <dgm:prSet/>
      <dgm:spPr/>
      <dgm:t>
        <a:bodyPr/>
        <a:lstStyle/>
        <a:p>
          <a:endParaRPr lang="hu-HU"/>
        </a:p>
      </dgm:t>
    </dgm:pt>
    <dgm:pt modelId="{5535033F-3D68-48A7-84BE-1C0F0F1D78C2}" type="sibTrans" cxnId="{803586D5-8337-4279-A710-9B1532ACD365}">
      <dgm:prSet/>
      <dgm:spPr/>
      <dgm:t>
        <a:bodyPr/>
        <a:lstStyle/>
        <a:p>
          <a:endParaRPr lang="hu-HU"/>
        </a:p>
      </dgm:t>
    </dgm:pt>
    <dgm:pt modelId="{05CB8F5C-D395-AD40-BBD9-53369BE84640}" type="pres">
      <dgm:prSet presAssocID="{D4503D04-C97E-4622-AE07-D0307CB3B4CA}" presName="vert0" presStyleCnt="0">
        <dgm:presLayoutVars>
          <dgm:dir/>
          <dgm:animOne val="branch"/>
          <dgm:animLvl val="lvl"/>
        </dgm:presLayoutVars>
      </dgm:prSet>
      <dgm:spPr/>
    </dgm:pt>
    <dgm:pt modelId="{15F5B303-C42A-0F46-B1B4-9FC2C90E8F5B}" type="pres">
      <dgm:prSet presAssocID="{AAC263CB-8256-4B03-92FE-1622698FB3E9}" presName="thickLine" presStyleLbl="alignNode1" presStyleIdx="0" presStyleCnt="4"/>
      <dgm:spPr/>
    </dgm:pt>
    <dgm:pt modelId="{8991E26A-5377-6C4C-8ACE-EF7A7F0A5D91}" type="pres">
      <dgm:prSet presAssocID="{AAC263CB-8256-4B03-92FE-1622698FB3E9}" presName="horz1" presStyleCnt="0"/>
      <dgm:spPr/>
    </dgm:pt>
    <dgm:pt modelId="{ADE9C513-F9D6-7C40-9628-67B2B6D9AAB3}" type="pres">
      <dgm:prSet presAssocID="{AAC263CB-8256-4B03-92FE-1622698FB3E9}" presName="tx1" presStyleLbl="revTx" presStyleIdx="0" presStyleCnt="4"/>
      <dgm:spPr/>
    </dgm:pt>
    <dgm:pt modelId="{5EBEDC1B-DA6E-E346-9EA8-82F9E7C92E5D}" type="pres">
      <dgm:prSet presAssocID="{AAC263CB-8256-4B03-92FE-1622698FB3E9}" presName="vert1" presStyleCnt="0"/>
      <dgm:spPr/>
    </dgm:pt>
    <dgm:pt modelId="{B6682269-A845-6E41-9BE5-F15128675201}" type="pres">
      <dgm:prSet presAssocID="{4E8D2E69-0173-4BD3-B96A-7A9C5DD12B47}" presName="thickLine" presStyleLbl="alignNode1" presStyleIdx="1" presStyleCnt="4"/>
      <dgm:spPr/>
    </dgm:pt>
    <dgm:pt modelId="{B6250893-DD69-9641-83FE-37FE4BA6A95F}" type="pres">
      <dgm:prSet presAssocID="{4E8D2E69-0173-4BD3-B96A-7A9C5DD12B47}" presName="horz1" presStyleCnt="0"/>
      <dgm:spPr/>
    </dgm:pt>
    <dgm:pt modelId="{C98F729D-14CA-1448-A52F-24A02E051745}" type="pres">
      <dgm:prSet presAssocID="{4E8D2E69-0173-4BD3-B96A-7A9C5DD12B47}" presName="tx1" presStyleLbl="revTx" presStyleIdx="1" presStyleCnt="4"/>
      <dgm:spPr/>
    </dgm:pt>
    <dgm:pt modelId="{A5761775-219E-F647-B0FE-73507CBA0C1C}" type="pres">
      <dgm:prSet presAssocID="{4E8D2E69-0173-4BD3-B96A-7A9C5DD12B47}" presName="vert1" presStyleCnt="0"/>
      <dgm:spPr/>
    </dgm:pt>
    <dgm:pt modelId="{E160C1CA-B1C1-4192-A329-2052A8E66A28}" type="pres">
      <dgm:prSet presAssocID="{4F78B91E-DD42-4FDE-BF58-34D6E26ED7B5}" presName="thickLine" presStyleLbl="alignNode1" presStyleIdx="2" presStyleCnt="4"/>
      <dgm:spPr/>
    </dgm:pt>
    <dgm:pt modelId="{5E51E799-8897-4ECA-A1B8-1784F8C50BD9}" type="pres">
      <dgm:prSet presAssocID="{4F78B91E-DD42-4FDE-BF58-34D6E26ED7B5}" presName="horz1" presStyleCnt="0"/>
      <dgm:spPr/>
    </dgm:pt>
    <dgm:pt modelId="{64EE6A67-0A58-48F1-8553-BEE1B7AA2DC6}" type="pres">
      <dgm:prSet presAssocID="{4F78B91E-DD42-4FDE-BF58-34D6E26ED7B5}" presName="tx1" presStyleLbl="revTx" presStyleIdx="2" presStyleCnt="4"/>
      <dgm:spPr/>
    </dgm:pt>
    <dgm:pt modelId="{82AC3D17-CA8D-4D75-9116-CCF6E7EED726}" type="pres">
      <dgm:prSet presAssocID="{4F78B91E-DD42-4FDE-BF58-34D6E26ED7B5}" presName="vert1" presStyleCnt="0"/>
      <dgm:spPr/>
    </dgm:pt>
    <dgm:pt modelId="{D1894A20-DB91-634C-8782-9C8A13103FF6}" type="pres">
      <dgm:prSet presAssocID="{93A6A030-ABAB-4EFA-B539-0FDB3E07C1EF}" presName="thickLine" presStyleLbl="alignNode1" presStyleIdx="3" presStyleCnt="4"/>
      <dgm:spPr/>
    </dgm:pt>
    <dgm:pt modelId="{853F3E66-3B0E-C841-98D5-6802A7A2E4A8}" type="pres">
      <dgm:prSet presAssocID="{93A6A030-ABAB-4EFA-B539-0FDB3E07C1EF}" presName="horz1" presStyleCnt="0"/>
      <dgm:spPr/>
    </dgm:pt>
    <dgm:pt modelId="{B705F7BA-757C-6549-9C73-2326015D6723}" type="pres">
      <dgm:prSet presAssocID="{93A6A030-ABAB-4EFA-B539-0FDB3E07C1EF}" presName="tx1" presStyleLbl="revTx" presStyleIdx="3" presStyleCnt="4"/>
      <dgm:spPr/>
    </dgm:pt>
    <dgm:pt modelId="{9AF48A18-E74E-3E43-BCF5-5CD009AF2410}" type="pres">
      <dgm:prSet presAssocID="{93A6A030-ABAB-4EFA-B539-0FDB3E07C1EF}" presName="vert1" presStyleCnt="0"/>
      <dgm:spPr/>
    </dgm:pt>
  </dgm:ptLst>
  <dgm:cxnLst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D97AEB53-9EB6-4683-B7E5-CCAB66C4446D}" type="presOf" srcId="{4F78B91E-DD42-4FDE-BF58-34D6E26ED7B5}" destId="{64EE6A67-0A58-48F1-8553-BEE1B7AA2DC6}" srcOrd="0" destOrd="0" presId="urn:microsoft.com/office/officeart/2008/layout/LinedList"/>
    <dgm:cxn modelId="{B961F658-1A01-419D-8829-C19CF33B683E}" type="presOf" srcId="{D4503D04-C97E-4622-AE07-D0307CB3B4CA}" destId="{05CB8F5C-D395-AD40-BBD9-53369BE84640}" srcOrd="0" destOrd="0" presId="urn:microsoft.com/office/officeart/2008/layout/Line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1C480D9B-BFFF-487A-A296-1909F8771784}" type="presOf" srcId="{93A6A030-ABAB-4EFA-B539-0FDB3E07C1EF}" destId="{B705F7BA-757C-6549-9C73-2326015D6723}" srcOrd="0" destOrd="0" presId="urn:microsoft.com/office/officeart/2008/layout/LinedList"/>
    <dgm:cxn modelId="{6B5095C9-0410-4AA3-B27B-9F5461D584A9}" type="presOf" srcId="{AAC263CB-8256-4B03-92FE-1622698FB3E9}" destId="{ADE9C513-F9D6-7C40-9628-67B2B6D9AAB3}" srcOrd="0" destOrd="0" presId="urn:microsoft.com/office/officeart/2008/layout/LinedList"/>
    <dgm:cxn modelId="{5DCD85D4-C9AC-4FF9-8CF7-75A1DB339DF0}" type="presOf" srcId="{4E8D2E69-0173-4BD3-B96A-7A9C5DD12B47}" destId="{C98F729D-14CA-1448-A52F-24A02E051745}" srcOrd="0" destOrd="0" presId="urn:microsoft.com/office/officeart/2008/layout/LinedList"/>
    <dgm:cxn modelId="{803586D5-8337-4279-A710-9B1532ACD365}" srcId="{D4503D04-C97E-4622-AE07-D0307CB3B4CA}" destId="{4F78B91E-DD42-4FDE-BF58-34D6E26ED7B5}" srcOrd="2" destOrd="0" parTransId="{C31A22D6-1EA8-4116-B864-774FAAB428C0}" sibTransId="{5535033F-3D68-48A7-84BE-1C0F0F1D78C2}"/>
    <dgm:cxn modelId="{4B40C8DC-6B57-4F5B-8440-7241C649700B}" srcId="{D4503D04-C97E-4622-AE07-D0307CB3B4CA}" destId="{93A6A030-ABAB-4EFA-B539-0FDB3E07C1EF}" srcOrd="3" destOrd="0" parTransId="{3D674B97-6DC6-4A12-85BA-0976D3064237}" sibTransId="{BFE0749E-E343-4A6F-BD09-2810EE6B4BD7}"/>
    <dgm:cxn modelId="{305B609F-F4D4-467A-8D6C-0CE8327B5064}" type="presParOf" srcId="{05CB8F5C-D395-AD40-BBD9-53369BE84640}" destId="{15F5B303-C42A-0F46-B1B4-9FC2C90E8F5B}" srcOrd="0" destOrd="0" presId="urn:microsoft.com/office/officeart/2008/layout/LinedList"/>
    <dgm:cxn modelId="{1FF3B57A-B3B2-47B4-BF99-6BF3AE14355A}" type="presParOf" srcId="{05CB8F5C-D395-AD40-BBD9-53369BE84640}" destId="{8991E26A-5377-6C4C-8ACE-EF7A7F0A5D91}" srcOrd="1" destOrd="0" presId="urn:microsoft.com/office/officeart/2008/layout/LinedList"/>
    <dgm:cxn modelId="{CD6252FF-5568-41D9-9B28-4FA46E8379E2}" type="presParOf" srcId="{8991E26A-5377-6C4C-8ACE-EF7A7F0A5D91}" destId="{ADE9C513-F9D6-7C40-9628-67B2B6D9AAB3}" srcOrd="0" destOrd="0" presId="urn:microsoft.com/office/officeart/2008/layout/LinedList"/>
    <dgm:cxn modelId="{0C3480C7-7EF3-4C7D-9287-C263F3299DD2}" type="presParOf" srcId="{8991E26A-5377-6C4C-8ACE-EF7A7F0A5D91}" destId="{5EBEDC1B-DA6E-E346-9EA8-82F9E7C92E5D}" srcOrd="1" destOrd="0" presId="urn:microsoft.com/office/officeart/2008/layout/LinedList"/>
    <dgm:cxn modelId="{3F16D9FD-91FC-4C5A-990C-0E6B40BC39BE}" type="presParOf" srcId="{05CB8F5C-D395-AD40-BBD9-53369BE84640}" destId="{B6682269-A845-6E41-9BE5-F15128675201}" srcOrd="2" destOrd="0" presId="urn:microsoft.com/office/officeart/2008/layout/LinedList"/>
    <dgm:cxn modelId="{93551DAF-37A9-4B0F-88D7-C532A565C645}" type="presParOf" srcId="{05CB8F5C-D395-AD40-BBD9-53369BE84640}" destId="{B6250893-DD69-9641-83FE-37FE4BA6A95F}" srcOrd="3" destOrd="0" presId="urn:microsoft.com/office/officeart/2008/layout/LinedList"/>
    <dgm:cxn modelId="{43B49782-15C2-457E-B349-A76A5BAAE1D0}" type="presParOf" srcId="{B6250893-DD69-9641-83FE-37FE4BA6A95F}" destId="{C98F729D-14CA-1448-A52F-24A02E051745}" srcOrd="0" destOrd="0" presId="urn:microsoft.com/office/officeart/2008/layout/LinedList"/>
    <dgm:cxn modelId="{13E09BE0-0395-431C-8941-FB9DA6C3A9C0}" type="presParOf" srcId="{B6250893-DD69-9641-83FE-37FE4BA6A95F}" destId="{A5761775-219E-F647-B0FE-73507CBA0C1C}" srcOrd="1" destOrd="0" presId="urn:microsoft.com/office/officeart/2008/layout/LinedList"/>
    <dgm:cxn modelId="{19E4DEE3-91CE-4218-941A-5DC65CFD078A}" type="presParOf" srcId="{05CB8F5C-D395-AD40-BBD9-53369BE84640}" destId="{E160C1CA-B1C1-4192-A329-2052A8E66A28}" srcOrd="4" destOrd="0" presId="urn:microsoft.com/office/officeart/2008/layout/LinedList"/>
    <dgm:cxn modelId="{62A6CC01-AF24-4ACC-951F-485278BCDB96}" type="presParOf" srcId="{05CB8F5C-D395-AD40-BBD9-53369BE84640}" destId="{5E51E799-8897-4ECA-A1B8-1784F8C50BD9}" srcOrd="5" destOrd="0" presId="urn:microsoft.com/office/officeart/2008/layout/LinedList"/>
    <dgm:cxn modelId="{4F69C73D-521B-4CD6-8009-60DF8DC0FFFC}" type="presParOf" srcId="{5E51E799-8897-4ECA-A1B8-1784F8C50BD9}" destId="{64EE6A67-0A58-48F1-8553-BEE1B7AA2DC6}" srcOrd="0" destOrd="0" presId="urn:microsoft.com/office/officeart/2008/layout/LinedList"/>
    <dgm:cxn modelId="{A7C9B3DD-234D-4220-AC69-62A1331944A2}" type="presParOf" srcId="{5E51E799-8897-4ECA-A1B8-1784F8C50BD9}" destId="{82AC3D17-CA8D-4D75-9116-CCF6E7EED726}" srcOrd="1" destOrd="0" presId="urn:microsoft.com/office/officeart/2008/layout/LinedList"/>
    <dgm:cxn modelId="{7C47D258-CADF-4379-ACB0-53035ABF9896}" type="presParOf" srcId="{05CB8F5C-D395-AD40-BBD9-53369BE84640}" destId="{D1894A20-DB91-634C-8782-9C8A13103FF6}" srcOrd="6" destOrd="0" presId="urn:microsoft.com/office/officeart/2008/layout/LinedList"/>
    <dgm:cxn modelId="{52191ABC-F4E2-49BC-8DF8-7052F5A8B576}" type="presParOf" srcId="{05CB8F5C-D395-AD40-BBD9-53369BE84640}" destId="{853F3E66-3B0E-C841-98D5-6802A7A2E4A8}" srcOrd="7" destOrd="0" presId="urn:microsoft.com/office/officeart/2008/layout/LinedList"/>
    <dgm:cxn modelId="{380DD7A1-93C9-4F55-AC16-9C70BD97C3A4}" type="presParOf" srcId="{853F3E66-3B0E-C841-98D5-6802A7A2E4A8}" destId="{B705F7BA-757C-6549-9C73-2326015D6723}" srcOrd="0" destOrd="0" presId="urn:microsoft.com/office/officeart/2008/layout/LinedList"/>
    <dgm:cxn modelId="{C1A29389-0FA5-45C7-9310-044A512177EB}" type="presParOf" srcId="{853F3E66-3B0E-C841-98D5-6802A7A2E4A8}" destId="{9AF48A18-E74E-3E43-BCF5-5CD009AF2410}" srcOrd="1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F5B303-C42A-0F46-B1B4-9FC2C90E8F5B}">
      <dsp:nvSpPr>
        <dsp:cNvPr id="0" name=""/>
        <dsp:cNvSpPr/>
      </dsp:nvSpPr>
      <dsp:spPr>
        <a:xfrm>
          <a:off x="0" y="0"/>
          <a:ext cx="912879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DE9C513-F9D6-7C40-9628-67B2B6D9AAB3}">
      <dsp:nvSpPr>
        <dsp:cNvPr id="0" name=""/>
        <dsp:cNvSpPr/>
      </dsp:nvSpPr>
      <dsp:spPr>
        <a:xfrm>
          <a:off x="0" y="0"/>
          <a:ext cx="9128795" cy="944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rtlCol="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200" b="0" kern="1200" noProof="0" dirty="0"/>
            <a:t>Korábban említett: véletlenszerűsítés </a:t>
          </a:r>
        </a:p>
      </dsp:txBody>
      <dsp:txXfrm>
        <a:off x="0" y="0"/>
        <a:ext cx="9128795" cy="944562"/>
      </dsp:txXfrm>
    </dsp:sp>
    <dsp:sp modelId="{B6682269-A845-6E41-9BE5-F15128675201}">
      <dsp:nvSpPr>
        <dsp:cNvPr id="0" name=""/>
        <dsp:cNvSpPr/>
      </dsp:nvSpPr>
      <dsp:spPr>
        <a:xfrm>
          <a:off x="0" y="944562"/>
          <a:ext cx="9128795" cy="0"/>
        </a:xfrm>
        <a:prstGeom prst="line">
          <a:avLst/>
        </a:prstGeom>
        <a:solidFill>
          <a:schemeClr val="accent2">
            <a:hueOff val="-2550160"/>
            <a:satOff val="-3760"/>
            <a:lumOff val="-262"/>
            <a:alphaOff val="0"/>
          </a:schemeClr>
        </a:solidFill>
        <a:ln w="9525" cap="rnd" cmpd="sng" algn="ctr">
          <a:solidFill>
            <a:schemeClr val="accent2">
              <a:hueOff val="-2550160"/>
              <a:satOff val="-3760"/>
              <a:lumOff val="-26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98F729D-14CA-1448-A52F-24A02E051745}">
      <dsp:nvSpPr>
        <dsp:cNvPr id="0" name=""/>
        <dsp:cNvSpPr/>
      </dsp:nvSpPr>
      <dsp:spPr>
        <a:xfrm>
          <a:off x="0" y="944562"/>
          <a:ext cx="9128795" cy="944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rtlCol="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200" kern="1200" noProof="0" dirty="0"/>
            <a:t>Több szoba, elágazás</a:t>
          </a:r>
        </a:p>
      </dsp:txBody>
      <dsp:txXfrm>
        <a:off x="0" y="944562"/>
        <a:ext cx="9128795" cy="944562"/>
      </dsp:txXfrm>
    </dsp:sp>
    <dsp:sp modelId="{E160C1CA-B1C1-4192-A329-2052A8E66A28}">
      <dsp:nvSpPr>
        <dsp:cNvPr id="0" name=""/>
        <dsp:cNvSpPr/>
      </dsp:nvSpPr>
      <dsp:spPr>
        <a:xfrm>
          <a:off x="0" y="1889125"/>
          <a:ext cx="9128795" cy="0"/>
        </a:xfrm>
        <a:prstGeom prst="line">
          <a:avLst/>
        </a:prstGeom>
        <a:solidFill>
          <a:schemeClr val="accent2">
            <a:hueOff val="-5100320"/>
            <a:satOff val="-7520"/>
            <a:lumOff val="-523"/>
            <a:alphaOff val="0"/>
          </a:schemeClr>
        </a:solidFill>
        <a:ln w="9525" cap="rnd" cmpd="sng" algn="ctr">
          <a:solidFill>
            <a:schemeClr val="accent2">
              <a:hueOff val="-5100320"/>
              <a:satOff val="-7520"/>
              <a:lumOff val="-52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4EE6A67-0A58-48F1-8553-BEE1B7AA2DC6}">
      <dsp:nvSpPr>
        <dsp:cNvPr id="0" name=""/>
        <dsp:cNvSpPr/>
      </dsp:nvSpPr>
      <dsp:spPr>
        <a:xfrm>
          <a:off x="0" y="1889125"/>
          <a:ext cx="9128795" cy="944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rtlCol="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200" kern="1200" noProof="0" dirty="0"/>
            <a:t>Különböző hangulat, korosztályfüggőség</a:t>
          </a:r>
        </a:p>
      </dsp:txBody>
      <dsp:txXfrm>
        <a:off x="0" y="1889125"/>
        <a:ext cx="9128795" cy="944562"/>
      </dsp:txXfrm>
    </dsp:sp>
    <dsp:sp modelId="{D1894A20-DB91-634C-8782-9C8A13103FF6}">
      <dsp:nvSpPr>
        <dsp:cNvPr id="0" name=""/>
        <dsp:cNvSpPr/>
      </dsp:nvSpPr>
      <dsp:spPr>
        <a:xfrm>
          <a:off x="0" y="2833687"/>
          <a:ext cx="9128795" cy="0"/>
        </a:xfrm>
        <a:prstGeom prst="line">
          <a:avLst/>
        </a:prstGeom>
        <a:solidFill>
          <a:schemeClr val="accent2">
            <a:hueOff val="-7650481"/>
            <a:satOff val="-11280"/>
            <a:lumOff val="-785"/>
            <a:alphaOff val="0"/>
          </a:schemeClr>
        </a:solidFill>
        <a:ln w="9525" cap="rnd" cmpd="sng" algn="ctr">
          <a:solidFill>
            <a:schemeClr val="accent2">
              <a:hueOff val="-7650481"/>
              <a:satOff val="-11280"/>
              <a:lumOff val="-78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705F7BA-757C-6549-9C73-2326015D6723}">
      <dsp:nvSpPr>
        <dsp:cNvPr id="0" name=""/>
        <dsp:cNvSpPr/>
      </dsp:nvSpPr>
      <dsp:spPr>
        <a:xfrm>
          <a:off x="0" y="2833687"/>
          <a:ext cx="9128795" cy="944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rtlCol="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200" kern="1200" noProof="0" dirty="0"/>
            <a:t>Többszemélyes játék, kooperatív/versengő</a:t>
          </a:r>
        </a:p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2200" kern="1200" noProof="0" dirty="0"/>
        </a:p>
      </dsp:txBody>
      <dsp:txXfrm>
        <a:off x="0" y="2833687"/>
        <a:ext cx="9128795" cy="9445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80BCA639-C1D3-467D-A43B-8DE1D0F1BF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6B4DCC2A-9965-4DFB-81E1-392E5183BB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A4C838-9E22-457A-84E8-96DEA03EEB0C}" type="datetimeFigureOut">
              <a:rPr lang="hu-HU" smtClean="0"/>
              <a:t>2022. 05. 26.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2AE6A77C-3E4B-4CF3-AB0F-B02D788238F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F5DD5C75-40F3-48F0-8788-BDFF04E98D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6857C9-B6F9-4713-BC9E-387FB67CB88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261102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ECC7E6-7857-43BA-8F7B-8E479423DFFA}" type="datetimeFigureOut">
              <a:rPr lang="hu-HU" smtClean="0"/>
              <a:t>2022. 05. 26.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60A558-E692-41A8-A7BF-61BEF2DEE8DF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248933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0A558-E692-41A8-A7BF-61BEF2DEE8DF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247533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0A558-E692-41A8-A7BF-61BEF2DEE8DF}" type="slidenum">
              <a:rPr lang="hu-HU" smtClean="0"/>
              <a:t>10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282322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0A558-E692-41A8-A7BF-61BEF2DEE8DF}" type="slidenum">
              <a:rPr lang="hu-HU" smtClean="0"/>
              <a:t>11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70735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0A558-E692-41A8-A7BF-61BEF2DEE8DF}" type="slidenum">
              <a:rPr lang="hu-HU" smtClean="0"/>
              <a:t>12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02384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0A558-E692-41A8-A7BF-61BEF2DEE8DF}" type="slidenum">
              <a:rPr lang="hu-HU" smtClean="0"/>
              <a:t>13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73020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0A558-E692-41A8-A7BF-61BEF2DEE8DF}" type="slidenum">
              <a:rPr lang="hu-HU" smtClean="0"/>
              <a:t>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66667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0A558-E692-41A8-A7BF-61BEF2DEE8DF}" type="slidenum">
              <a:rPr lang="hu-HU" smtClean="0"/>
              <a:t>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63881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0A558-E692-41A8-A7BF-61BEF2DEE8DF}" type="slidenum">
              <a:rPr lang="hu-HU" smtClean="0"/>
              <a:t>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00811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0A558-E692-41A8-A7BF-61BEF2DEE8DF}" type="slidenum">
              <a:rPr lang="hu-HU" smtClean="0"/>
              <a:t>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14582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0A558-E692-41A8-A7BF-61BEF2DEE8DF}" type="slidenum">
              <a:rPr lang="hu-HU" smtClean="0"/>
              <a:t>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97038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0A558-E692-41A8-A7BF-61BEF2DEE8DF}" type="slidenum">
              <a:rPr lang="hu-HU" smtClean="0"/>
              <a:t>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3568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0A558-E692-41A8-A7BF-61BEF2DEE8DF}" type="slidenum">
              <a:rPr lang="hu-HU" smtClean="0"/>
              <a:t>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94618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0A558-E692-41A8-A7BF-61BEF2DEE8DF}" type="slidenum">
              <a:rPr lang="hu-HU" smtClean="0"/>
              <a:t>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48151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 hasCustomPrompt="1"/>
          </p:nvPr>
        </p:nvSpPr>
        <p:spPr>
          <a:xfrm>
            <a:off x="2589213" y="2514600"/>
            <a:ext cx="8915399" cy="2262781"/>
          </a:xfrm>
        </p:spPr>
        <p:txBody>
          <a:bodyPr rtlCol="0" anchor="b">
            <a:normAutofit/>
          </a:bodyPr>
          <a:lstStyle>
            <a:lvl1pPr>
              <a:defRPr sz="5400"/>
            </a:lvl1pPr>
          </a:lstStyle>
          <a:p>
            <a:pPr rtl="0"/>
            <a:r>
              <a:rPr lang="hu-HU" dirty="0"/>
              <a:t>Mintacím stílusának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 hasCustomPrompt="1"/>
          </p:nvPr>
        </p:nvSpPr>
        <p:spPr>
          <a:xfrm>
            <a:off x="2589213" y="4777379"/>
            <a:ext cx="8915399" cy="1126283"/>
          </a:xfrm>
        </p:spPr>
        <p:txBody>
          <a:bodyPr rtlCol="0"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hu-HU" dirty="0"/>
              <a:t>Alcím mintájának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AF2602-C34D-43F2-ADC1-E916170DFD90}" type="datetime1">
              <a:rPr lang="hu-HU" smtClean="0"/>
              <a:t>2022. 05. 26.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7" name="Szabadkézi sokszög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327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2589212" y="609600"/>
            <a:ext cx="8915399" cy="3117040"/>
          </a:xfrm>
        </p:spPr>
        <p:txBody>
          <a:bodyPr rtlCol="0" anchor="ctr">
            <a:normAutofit/>
          </a:bodyPr>
          <a:lstStyle>
            <a:lvl1pPr algn="l">
              <a:defRPr sz="4800" b="0" cap="none"/>
            </a:lvl1pPr>
          </a:lstStyle>
          <a:p>
            <a:pPr rtl="0"/>
            <a:r>
              <a:rPr lang="hu-HU" dirty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48A794-C08D-4235-AAA8-ECAF8E77CDED}" type="datetime1">
              <a:rPr lang="hu-HU" smtClean="0"/>
              <a:t>2022. 05. 26.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9" name="Szabadkézi sokszög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2889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2849949" y="609600"/>
            <a:ext cx="8393926" cy="2895600"/>
          </a:xfrm>
        </p:spPr>
        <p:txBody>
          <a:bodyPr rtlCol="0" anchor="ctr">
            <a:normAutofit/>
          </a:bodyPr>
          <a:lstStyle>
            <a:lvl1pPr algn="l">
              <a:defRPr sz="4800" b="0" cap="none"/>
            </a:lvl1pPr>
          </a:lstStyle>
          <a:p>
            <a:pPr rtl="0"/>
            <a:r>
              <a:rPr lang="hu-HU" dirty="0"/>
              <a:t>Mintacím stílusának szerkesztése</a:t>
            </a:r>
          </a:p>
        </p:txBody>
      </p:sp>
      <p:sp>
        <p:nvSpPr>
          <p:cNvPr id="13" name="Szöveg helye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E3BA27-3B72-4014-8529-351BB9D3457A}" type="datetime1">
              <a:rPr lang="hu-HU" smtClean="0"/>
              <a:t>2022. 05. 26.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11" name="Szabadkézi sokszög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hu-HU" smtClean="0"/>
              <a:pPr/>
              <a:t>‹#›</a:t>
            </a:fld>
            <a:endParaRPr lang="hu-HU" dirty="0"/>
          </a:p>
        </p:txBody>
      </p:sp>
      <p:sp>
        <p:nvSpPr>
          <p:cNvPr id="14" name="Szövegdoboz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hu-HU" sz="800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„</a:t>
            </a:r>
          </a:p>
        </p:txBody>
      </p:sp>
      <p:sp>
        <p:nvSpPr>
          <p:cNvPr id="15" name="Szövegdoboz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hu-HU" sz="800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596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j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2589213" y="2438400"/>
            <a:ext cx="8915400" cy="2724845"/>
          </a:xfrm>
        </p:spPr>
        <p:txBody>
          <a:bodyPr rtlCol="0" anchor="b">
            <a:normAutofit/>
          </a:bodyPr>
          <a:lstStyle>
            <a:lvl1pPr algn="l">
              <a:defRPr sz="4800" b="0"/>
            </a:lvl1pPr>
          </a:lstStyle>
          <a:p>
            <a:pPr rtl="0"/>
            <a:r>
              <a:rPr lang="hu-HU" dirty="0"/>
              <a:t>Mintacím stílusának szerkesztése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 rtl="0"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96A14E-43E1-4FFC-8DF4-9F965A2DF3CC}" type="datetime1">
              <a:rPr lang="hu-HU" smtClean="0"/>
              <a:t>2022. 05. 26.</a:t>
            </a:fld>
            <a:endParaRPr lang="hu-HU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9" name="Szabadkézi sokszög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191375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– névj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ím 1"/>
          <p:cNvSpPr>
            <a:spLocks noGrp="1"/>
          </p:cNvSpPr>
          <p:nvPr>
            <p:ph type="title" hasCustomPrompt="1"/>
          </p:nvPr>
        </p:nvSpPr>
        <p:spPr>
          <a:xfrm>
            <a:off x="2849949" y="609600"/>
            <a:ext cx="8393926" cy="2895600"/>
          </a:xfrm>
        </p:spPr>
        <p:txBody>
          <a:bodyPr rtlCol="0" anchor="ctr">
            <a:normAutofit/>
          </a:bodyPr>
          <a:lstStyle>
            <a:lvl1pPr algn="l">
              <a:defRPr sz="4800" b="0" cap="none"/>
            </a:lvl1pPr>
          </a:lstStyle>
          <a:p>
            <a:pPr rtl="0"/>
            <a:r>
              <a:rPr lang="hu-HU" dirty="0"/>
              <a:t>Mintacím stílusának szerkesztése</a:t>
            </a:r>
          </a:p>
        </p:txBody>
      </p:sp>
      <p:sp>
        <p:nvSpPr>
          <p:cNvPr id="21" name="Szöveg helye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rtlCol="0"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 rtl="0"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D77F30-F605-409E-B465-F55D8BA9E8D1}" type="datetime1">
              <a:rPr lang="hu-HU" smtClean="0"/>
              <a:t>2022. 05. 26.</a:t>
            </a:fld>
            <a:endParaRPr lang="hu-HU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11" name="Szabadkézi sokszög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hu-HU" smtClean="0"/>
              <a:pPr/>
              <a:t>‹#›</a:t>
            </a:fld>
            <a:endParaRPr lang="hu-HU" dirty="0"/>
          </a:p>
        </p:txBody>
      </p:sp>
      <p:sp>
        <p:nvSpPr>
          <p:cNvPr id="17" name="Szövegdoboz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hu-HU" sz="800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„</a:t>
            </a:r>
          </a:p>
        </p:txBody>
      </p:sp>
      <p:sp>
        <p:nvSpPr>
          <p:cNvPr id="18" name="Szövegdoboz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hu-HU" sz="800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045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2589212" y="627407"/>
            <a:ext cx="8915399" cy="2880020"/>
          </a:xfrm>
        </p:spPr>
        <p:txBody>
          <a:bodyPr rtlCol="0" anchor="ctr">
            <a:normAutofit/>
          </a:bodyPr>
          <a:lstStyle>
            <a:lvl1pPr algn="l">
              <a:defRPr sz="4800" b="0"/>
            </a:lvl1pPr>
          </a:lstStyle>
          <a:p>
            <a:pPr rtl="0"/>
            <a:r>
              <a:rPr lang="hu-HU" dirty="0"/>
              <a:t>Mintacím stílusának szerkesztése</a:t>
            </a:r>
          </a:p>
        </p:txBody>
      </p:sp>
      <p:sp>
        <p:nvSpPr>
          <p:cNvPr id="21" name="Szöveg helye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rtlCol="0"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 rtl="0"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2F8871-2148-4FFA-97F3-0610935414EC}" type="datetime1">
              <a:rPr lang="hu-HU" smtClean="0"/>
              <a:t>2022. 05. 26.</a:t>
            </a:fld>
            <a:endParaRPr lang="hu-HU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9" name="Szabadkézi sokszög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63380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dirty="0"/>
              <a:t>Mintacím stílusának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EFE635-8CCC-406D-AE55-F85B9AAC065D}" type="datetime1">
              <a:rPr lang="hu-HU" smtClean="0"/>
              <a:t>2022. 05. 26.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8" name="Szabadkézi sokszög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01321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 hasCustomPrompt="1"/>
          </p:nvPr>
        </p:nvSpPr>
        <p:spPr>
          <a:xfrm>
            <a:off x="9294812" y="627405"/>
            <a:ext cx="2207601" cy="5283817"/>
          </a:xfrm>
        </p:spPr>
        <p:txBody>
          <a:bodyPr vert="eaVert" rtlCol="0" anchor="ctr"/>
          <a:lstStyle/>
          <a:p>
            <a:pPr rtl="0"/>
            <a:r>
              <a:rPr lang="hu-HU" dirty="0"/>
              <a:t>Mintacím stílusának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B065CF-9AF5-43D7-8886-95C08451A238}" type="datetime1">
              <a:rPr lang="hu-HU" smtClean="0"/>
              <a:t>2022. 05. 26.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8" name="Szabadkézi sokszög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1913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2592925" y="624110"/>
            <a:ext cx="8911687" cy="1280890"/>
          </a:xfrm>
        </p:spPr>
        <p:txBody>
          <a:bodyPr rtlCol="0"/>
          <a:lstStyle/>
          <a:p>
            <a:pPr rtl="0"/>
            <a:r>
              <a:rPr lang="hu-HU" dirty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926E6D-0543-435C-A8D3-1A8D1CE0B999}" type="datetime1">
              <a:rPr lang="hu-HU" smtClean="0"/>
              <a:t>2022. 05. 26.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8" name="Szabadkézi sokszög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7143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2589212" y="2058750"/>
            <a:ext cx="8915399" cy="146880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hu-HU" dirty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rtlCol="0"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806562-6B98-4269-AD7C-4EFD1DC440AF}" type="datetime1">
              <a:rPr lang="hu-HU" smtClean="0"/>
              <a:t>2022. 05. 26.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9" name="Szabadkézi sokszög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4439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ím 7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dirty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 rtlCol="0">
            <a:normAutofit/>
          </a:bodyPr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 rtlCol="0">
            <a:normAutofit/>
          </a:bodyPr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1712FF-C0D2-4627-AA4C-2117C554929E}" type="datetime1">
              <a:rPr lang="hu-HU" smtClean="0"/>
              <a:t>2022. 05. 26.</a:t>
            </a:fld>
            <a:endParaRPr lang="hu-HU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10" name="Szabadkézi sokszög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hu-HU" dirty="0"/>
          </a:p>
        </p:txBody>
      </p:sp>
      <p:sp>
        <p:nvSpPr>
          <p:cNvPr id="11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4565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9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dirty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 rtlCol="0">
            <a:normAutofit/>
          </a:bodyPr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 rtlCol="0">
            <a:normAutofit/>
          </a:bodyPr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EDB934-2075-47C7-A447-DDC136C751E6}" type="datetime1">
              <a:rPr lang="hu-HU" smtClean="0"/>
              <a:t>2022. 05. 26.</a:t>
            </a:fld>
            <a:endParaRPr lang="hu-HU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12" name="Szabadkézi sokszög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hu-HU" dirty="0"/>
          </a:p>
        </p:txBody>
      </p:sp>
      <p:sp>
        <p:nvSpPr>
          <p:cNvPr id="13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5892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dirty="0"/>
              <a:t>Mintacím stílusának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83C898-368A-43AA-B873-C00CB6A1F963}" type="datetime1">
              <a:rPr lang="hu-HU" smtClean="0"/>
              <a:t>2022. 05. 26.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7" name="Szabadkézi sokszög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1223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C7BAE0-C5F4-456C-8D10-30D0180DBAA5}" type="datetime1">
              <a:rPr lang="hu-HU" smtClean="0"/>
              <a:t>2022. 05. 26.</a:t>
            </a:fld>
            <a:endParaRPr lang="hu-HU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6" name="Szabadkézi sokszög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4529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2589212" y="446088"/>
            <a:ext cx="3505199" cy="976312"/>
          </a:xfrm>
        </p:spPr>
        <p:txBody>
          <a:bodyPr rtlCol="0" anchor="b"/>
          <a:lstStyle>
            <a:lvl1pPr algn="l">
              <a:defRPr sz="2000" b="0"/>
            </a:lvl1pPr>
          </a:lstStyle>
          <a:p>
            <a:pPr rtl="0"/>
            <a:r>
              <a:rPr lang="hu-HU" dirty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rtlCol="0" anchor="ctr">
            <a:normAutofit/>
          </a:bodyPr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DBBDF3-6861-42CF-893D-1E54084CF450}" type="datetime1">
              <a:rPr lang="hu-HU" smtClean="0"/>
              <a:t>2022. 05. 26.</a:t>
            </a:fld>
            <a:endParaRPr lang="hu-HU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9" name="Szabadkézi sokszög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6406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2589213" y="4800600"/>
            <a:ext cx="8915400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hu-HU" dirty="0"/>
              <a:t>Mintacím stílusának szerkesztése</a:t>
            </a:r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2589212" y="634965"/>
            <a:ext cx="8915400" cy="385497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dirty="0"/>
              <a:t>Kép hozzáadásához kattintson az ikonra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54A038-9023-4982-9D73-E0958E207E0F}" type="datetime1">
              <a:rPr lang="hu-HU" smtClean="0"/>
              <a:t>2022. 05. 26.</a:t>
            </a:fld>
            <a:endParaRPr lang="hu-HU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9" name="Szabadkézi sokszög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4543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Csoport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Szabadkézi sokszög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Szabadkézi sokszög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Szabadkézi sokszög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Szabadkézi sokszög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Szabadkézi sokszög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Szabadkézi sokszög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Szabadkézi sokszög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Szabadkézi sokszög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Szabadkézi sokszög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Szabadkézi sokszög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Szabadkézi sokszög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Szabadkézi sokszög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Csoport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Szabadkézi sokszög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Szabadkézi sokszög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Szabadkézi sokszög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Szabadkézi sokszög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Szabadkézi sokszög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Szabadkézi sokszög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Szabadkézi sokszög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Szabadkézi sokszög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Szabadkézi sokszög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Szabadkézi sokszög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Szabadkézi sokszög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Szabadkézi sokszög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Téglalap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 noProof="0"/>
          </a:p>
        </p:txBody>
      </p:sp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E046428-A779-4A79-A44B-ACF800757EC6}" type="datetime1">
              <a:rPr lang="hu-HU" noProof="0" smtClean="0"/>
              <a:t>2022. 05. 26.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6095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Téglalap 17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pic>
        <p:nvPicPr>
          <p:cNvPr id="5" name="Kép 4" descr="fénypontok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3726" y="1097994"/>
            <a:ext cx="10645571" cy="2262781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hu-HU" sz="7200" dirty="0">
                <a:solidFill>
                  <a:schemeClr val="tx1"/>
                </a:solidFill>
                <a:effectLst>
                  <a:outerShdw blurRad="50800" algn="ctr" rotWithShape="0">
                    <a:prstClr val="black">
                      <a:alpha val="35000"/>
                    </a:prstClr>
                  </a:outerShdw>
                </a:effectLst>
              </a:rPr>
              <a:t>Szabadulószoba kiterjesztett valóságban</a:t>
            </a:r>
          </a:p>
        </p:txBody>
      </p:sp>
      <p:sp>
        <p:nvSpPr>
          <p:cNvPr id="13" name="Alcím 12">
            <a:extLst>
              <a:ext uri="{FF2B5EF4-FFF2-40B4-BE49-F238E27FC236}">
                <a16:creationId xmlns:a16="http://schemas.microsoft.com/office/drawing/2014/main" id="{F05262DB-6398-4AF9-96A3-041CFB112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8299" y="5055464"/>
            <a:ext cx="8915399" cy="2152247"/>
          </a:xfrm>
        </p:spPr>
        <p:txBody>
          <a:bodyPr rtlCol="0">
            <a:normAutofit/>
          </a:bodyPr>
          <a:lstStyle/>
          <a:p>
            <a:pPr algn="ctr" rtl="0"/>
            <a:r>
              <a:rPr lang="hu-HU" sz="2200" dirty="0">
                <a:solidFill>
                  <a:schemeClr val="tx1"/>
                </a:solidFill>
                <a:effectLst>
                  <a:outerShdw blurRad="50800" algn="ctr" rotWithShape="0">
                    <a:prstClr val="black">
                      <a:alpha val="35000"/>
                    </a:prstClr>
                  </a:outerShdw>
                </a:effectLst>
              </a:rPr>
              <a:t>Bajkai Boglárka Edina - E8ZM2X</a:t>
            </a:r>
          </a:p>
          <a:p>
            <a:pPr algn="ctr" rtl="0"/>
            <a:r>
              <a:rPr lang="hu-HU" sz="2200" dirty="0">
                <a:solidFill>
                  <a:schemeClr val="tx1"/>
                </a:solidFill>
                <a:effectLst>
                  <a:outerShdw blurRad="50800" algn="ctr" rotWithShape="0">
                    <a:prstClr val="black">
                      <a:alpha val="35000"/>
                    </a:prstClr>
                  </a:outerShdw>
                </a:effectLst>
              </a:rPr>
              <a:t>Péter Noémi Zsuzsanna -YY1HDA</a:t>
            </a:r>
          </a:p>
          <a:p>
            <a:pPr algn="ctr" rtl="0"/>
            <a:r>
              <a:rPr lang="hu-HU" sz="2200" dirty="0">
                <a:solidFill>
                  <a:schemeClr val="tx1"/>
                </a:solidFill>
                <a:effectLst>
                  <a:outerShdw blurRad="50800" algn="ctr" rotWithShape="0">
                    <a:prstClr val="black">
                      <a:alpha val="35000"/>
                    </a:prstClr>
                  </a:outerShdw>
                </a:effectLst>
              </a:rPr>
              <a:t>Vincze Lilla Veronika – JJ7WS2</a:t>
            </a:r>
            <a:endParaRPr lang="hu-HU" sz="2200" u="sng" dirty="0">
              <a:solidFill>
                <a:schemeClr val="tx1"/>
              </a:solidFill>
              <a:effectLst>
                <a:outerShdw blurRad="50800" algn="ctr" rotWithShape="0">
                  <a:prstClr val="black">
                    <a:alpha val="35000"/>
                  </a:prstClr>
                </a:outerShdw>
              </a:effectLst>
            </a:endParaRPr>
          </a:p>
        </p:txBody>
      </p:sp>
      <p:grpSp>
        <p:nvGrpSpPr>
          <p:cNvPr id="20" name="Csoport 19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1" name="Szabadkézi sokszög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Szabadkézi sokszög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Szabadkézi sokszög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Szabadkézi sokszög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Szabadkézi sokszög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Szabadkézi sokszög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Szabadkézi sokszög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Szabadkézi sokszög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Szabadkézi sokszög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Szabadkézi sokszög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Szabadkézi sokszög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Szabadkézi sokszög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34" name="Csoport 33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35" name="Szabadkézi sokszög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Szabadkézi sokszög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Szabadkézi sokszög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Szabadkézi sokszög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Szabadkézi sokszög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Szabadkézi sokszög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Szabadkézi sokszög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Szabadkézi sokszög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Szabadkézi sokszög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Szabadkézi sokszög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Szabadkézi sokszög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Szabadkézi sokszög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8" name="Téglalap 47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 dirty="0"/>
          </a:p>
        </p:txBody>
      </p:sp>
      <p:sp>
        <p:nvSpPr>
          <p:cNvPr id="50" name="Szabadkézi sokszög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hu-HU" dirty="0"/>
          </a:p>
        </p:txBody>
      </p:sp>
      <p:sp>
        <p:nvSpPr>
          <p:cNvPr id="47" name="Szövegdoboz 46">
            <a:extLst>
              <a:ext uri="{FF2B5EF4-FFF2-40B4-BE49-F238E27FC236}">
                <a16:creationId xmlns:a16="http://schemas.microsoft.com/office/drawing/2014/main" id="{45E3A978-BC0B-4430-B958-B00ACEFE615B}"/>
              </a:ext>
            </a:extLst>
          </p:cNvPr>
          <p:cNvSpPr txBox="1"/>
          <p:nvPr/>
        </p:nvSpPr>
        <p:spPr>
          <a:xfrm>
            <a:off x="3042078" y="4504244"/>
            <a:ext cx="61533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hu-HU" sz="2800" dirty="0">
                <a:solidFill>
                  <a:schemeClr val="tx1"/>
                </a:solidFill>
                <a:effectLst>
                  <a:outerShdw blurRad="50800" algn="ctr" rotWithShape="0">
                    <a:prstClr val="black">
                      <a:alpha val="35000"/>
                    </a:prstClr>
                  </a:outerShdw>
                </a:effectLst>
              </a:rPr>
              <a:t>Önálló laboratórium bemutató</a:t>
            </a:r>
          </a:p>
        </p:txBody>
      </p:sp>
    </p:spTree>
    <p:extLst>
      <p:ext uri="{BB962C8B-B14F-4D97-AF65-F5344CB8AC3E}">
        <p14:creationId xmlns:p14="http://schemas.microsoft.com/office/powerpoint/2010/main" val="312941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611" y="633438"/>
            <a:ext cx="8911687" cy="805044"/>
          </a:xfrm>
        </p:spPr>
        <p:txBody>
          <a:bodyPr rtlCol="0">
            <a:normAutofit/>
          </a:bodyPr>
          <a:lstStyle/>
          <a:p>
            <a:pPr rtl="0"/>
            <a:r>
              <a:rPr lang="hu-HU" dirty="0"/>
              <a:t>Szókereső - játék</a:t>
            </a:r>
          </a:p>
        </p:txBody>
      </p:sp>
      <p:sp>
        <p:nvSpPr>
          <p:cNvPr id="64" name="Szöveg helye 6">
            <a:extLst>
              <a:ext uri="{FF2B5EF4-FFF2-40B4-BE49-F238E27FC236}">
                <a16:creationId xmlns:a16="http://schemas.microsoft.com/office/drawing/2014/main" id="{6DEF5382-6FB4-4675-85A1-D5924EC94B36}"/>
              </a:ext>
            </a:extLst>
          </p:cNvPr>
          <p:cNvSpPr txBox="1">
            <a:spLocks/>
          </p:cNvSpPr>
          <p:nvPr/>
        </p:nvSpPr>
        <p:spPr>
          <a:xfrm>
            <a:off x="1787266" y="1594912"/>
            <a:ext cx="6205267" cy="1487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90000"/>
              <a:buFont typeface="Arial" panose="020B0604020202020204" pitchFamily="34" charset="0"/>
              <a:buNone/>
              <a:defRPr sz="2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90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sz="2800" dirty="0"/>
              <a:t>Egyszerűbb – rossz válasz miatt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800" dirty="0"/>
              <a:t>Válaszmező, interaktív gomb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800" dirty="0"/>
              <a:t>Később véletlenszerűsítés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u-HU" sz="2800" dirty="0"/>
          </a:p>
        </p:txBody>
      </p:sp>
      <p:sp>
        <p:nvSpPr>
          <p:cNvPr id="67" name="Szöveg helye 6">
            <a:extLst>
              <a:ext uri="{FF2B5EF4-FFF2-40B4-BE49-F238E27FC236}">
                <a16:creationId xmlns:a16="http://schemas.microsoft.com/office/drawing/2014/main" id="{79D6AD86-FA40-4757-8FE0-204A0EB738BC}"/>
              </a:ext>
            </a:extLst>
          </p:cNvPr>
          <p:cNvSpPr txBox="1">
            <a:spLocks/>
          </p:cNvSpPr>
          <p:nvPr/>
        </p:nvSpPr>
        <p:spPr>
          <a:xfrm>
            <a:off x="2227534" y="3238693"/>
            <a:ext cx="1596916" cy="38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3.2. játék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D323262B-8CE4-4F14-BBA7-BD62777218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54" t="24463" r="28472" b="24462"/>
          <a:stretch/>
        </p:blipFill>
        <p:spPr>
          <a:xfrm>
            <a:off x="2227534" y="3693080"/>
            <a:ext cx="5324733" cy="3029345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654C6855-66B8-427B-8D80-3E00A0A413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361" t="54452" r="42083" b="24449"/>
          <a:stretch/>
        </p:blipFill>
        <p:spPr>
          <a:xfrm>
            <a:off x="7932466" y="4117169"/>
            <a:ext cx="3948176" cy="2605256"/>
          </a:xfrm>
          <a:prstGeom prst="rect">
            <a:avLst/>
          </a:prstGeom>
        </p:spPr>
      </p:pic>
      <p:sp>
        <p:nvSpPr>
          <p:cNvPr id="13" name="Szöveg helye 6">
            <a:extLst>
              <a:ext uri="{FF2B5EF4-FFF2-40B4-BE49-F238E27FC236}">
                <a16:creationId xmlns:a16="http://schemas.microsoft.com/office/drawing/2014/main" id="{DB190887-02CA-4F3A-95AF-0FA6943C96FD}"/>
              </a:ext>
            </a:extLst>
          </p:cNvPr>
          <p:cNvSpPr txBox="1">
            <a:spLocks/>
          </p:cNvSpPr>
          <p:nvPr/>
        </p:nvSpPr>
        <p:spPr>
          <a:xfrm>
            <a:off x="7781968" y="3551555"/>
            <a:ext cx="1717631" cy="38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Válasz</a:t>
            </a:r>
          </a:p>
        </p:txBody>
      </p:sp>
    </p:spTree>
    <p:extLst>
      <p:ext uri="{BB962C8B-B14F-4D97-AF65-F5344CB8AC3E}">
        <p14:creationId xmlns:p14="http://schemas.microsoft.com/office/powerpoint/2010/main" val="2825020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611" y="633438"/>
            <a:ext cx="8911687" cy="805044"/>
          </a:xfrm>
        </p:spPr>
        <p:txBody>
          <a:bodyPr rtlCol="0">
            <a:normAutofit/>
          </a:bodyPr>
          <a:lstStyle/>
          <a:p>
            <a:pPr rtl="0"/>
            <a:r>
              <a:rPr lang="hu-HU" dirty="0"/>
              <a:t>Alkalmazás vége</a:t>
            </a:r>
          </a:p>
        </p:txBody>
      </p:sp>
      <p:sp>
        <p:nvSpPr>
          <p:cNvPr id="64" name="Szöveg helye 6">
            <a:extLst>
              <a:ext uri="{FF2B5EF4-FFF2-40B4-BE49-F238E27FC236}">
                <a16:creationId xmlns:a16="http://schemas.microsoft.com/office/drawing/2014/main" id="{6DEF5382-6FB4-4675-85A1-D5924EC94B36}"/>
              </a:ext>
            </a:extLst>
          </p:cNvPr>
          <p:cNvSpPr txBox="1">
            <a:spLocks/>
          </p:cNvSpPr>
          <p:nvPr/>
        </p:nvSpPr>
        <p:spPr>
          <a:xfrm>
            <a:off x="1703611" y="1433126"/>
            <a:ext cx="6205267" cy="1487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90000"/>
              <a:buFont typeface="Arial" panose="020B0604020202020204" pitchFamily="34" charset="0"/>
              <a:buNone/>
              <a:defRPr sz="2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90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sz="2800" dirty="0"/>
              <a:t>Pontszám 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sz="2800" dirty="0"/>
              <a:t>Visszajelzés – jó/rossz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800" dirty="0"/>
              <a:t>Interaktív újrakezdés gomb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59C15FA3-DBF8-4E6B-9A23-5D25150075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44" t="13029" r="20139" b="11601"/>
          <a:stretch/>
        </p:blipFill>
        <p:spPr>
          <a:xfrm>
            <a:off x="1839425" y="3619306"/>
            <a:ext cx="5141213" cy="3120184"/>
          </a:xfrm>
          <a:prstGeom prst="rect">
            <a:avLst/>
          </a:prstGeom>
        </p:spPr>
      </p:pic>
      <p:sp>
        <p:nvSpPr>
          <p:cNvPr id="12" name="Szöveg helye 6">
            <a:extLst>
              <a:ext uri="{FF2B5EF4-FFF2-40B4-BE49-F238E27FC236}">
                <a16:creationId xmlns:a16="http://schemas.microsoft.com/office/drawing/2014/main" id="{9E7D489C-7CB0-4FB0-8D27-5FE975572FCB}"/>
              </a:ext>
            </a:extLst>
          </p:cNvPr>
          <p:cNvSpPr txBox="1">
            <a:spLocks/>
          </p:cNvSpPr>
          <p:nvPr/>
        </p:nvSpPr>
        <p:spPr>
          <a:xfrm>
            <a:off x="1839425" y="3164920"/>
            <a:ext cx="2182499" cy="454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Záró képernyő</a:t>
            </a:r>
          </a:p>
        </p:txBody>
      </p:sp>
      <p:pic>
        <p:nvPicPr>
          <p:cNvPr id="14" name="Kép 13">
            <a:extLst>
              <a:ext uri="{FF2B5EF4-FFF2-40B4-BE49-F238E27FC236}">
                <a16:creationId xmlns:a16="http://schemas.microsoft.com/office/drawing/2014/main" id="{937C9165-85AA-4ED1-AF26-695F53DA6C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42" t="58680" r="50347" b="30344"/>
          <a:stretch/>
        </p:blipFill>
        <p:spPr>
          <a:xfrm>
            <a:off x="8063834" y="4804493"/>
            <a:ext cx="2829935" cy="888321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195DFF7C-7F38-481D-BFC6-570434412D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88" t="58484" r="50972" b="31300"/>
          <a:stretch/>
        </p:blipFill>
        <p:spPr>
          <a:xfrm>
            <a:off x="8046900" y="5786105"/>
            <a:ext cx="2829934" cy="876913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10A3F2ED-7F73-4E54-8AD7-C6BCC66754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929" t="77423" r="20139" b="11601"/>
          <a:stretch/>
        </p:blipFill>
        <p:spPr>
          <a:xfrm>
            <a:off x="8017677" y="2719885"/>
            <a:ext cx="3815037" cy="888321"/>
          </a:xfrm>
          <a:prstGeom prst="rect">
            <a:avLst/>
          </a:prstGeom>
        </p:spPr>
      </p:pic>
      <p:sp>
        <p:nvSpPr>
          <p:cNvPr id="17" name="Szöveg helye 6">
            <a:extLst>
              <a:ext uri="{FF2B5EF4-FFF2-40B4-BE49-F238E27FC236}">
                <a16:creationId xmlns:a16="http://schemas.microsoft.com/office/drawing/2014/main" id="{2B6C13D9-7129-40E9-8397-F48FACC1D046}"/>
              </a:ext>
            </a:extLst>
          </p:cNvPr>
          <p:cNvSpPr txBox="1">
            <a:spLocks/>
          </p:cNvSpPr>
          <p:nvPr/>
        </p:nvSpPr>
        <p:spPr>
          <a:xfrm>
            <a:off x="7989790" y="2188666"/>
            <a:ext cx="2182499" cy="454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Újraindító</a:t>
            </a:r>
          </a:p>
        </p:txBody>
      </p:sp>
      <p:sp>
        <p:nvSpPr>
          <p:cNvPr id="18" name="Szöveg helye 6">
            <a:extLst>
              <a:ext uri="{FF2B5EF4-FFF2-40B4-BE49-F238E27FC236}">
                <a16:creationId xmlns:a16="http://schemas.microsoft.com/office/drawing/2014/main" id="{D63CC7AB-A8AD-4D13-8D88-59BF71763DBD}"/>
              </a:ext>
            </a:extLst>
          </p:cNvPr>
          <p:cNvSpPr txBox="1">
            <a:spLocks/>
          </p:cNvSpPr>
          <p:nvPr/>
        </p:nvSpPr>
        <p:spPr>
          <a:xfrm>
            <a:off x="7989790" y="4402474"/>
            <a:ext cx="2182499" cy="454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Visszajelzés</a:t>
            </a:r>
          </a:p>
        </p:txBody>
      </p:sp>
    </p:spTree>
    <p:extLst>
      <p:ext uri="{BB962C8B-B14F-4D97-AF65-F5344CB8AC3E}">
        <p14:creationId xmlns:p14="http://schemas.microsoft.com/office/powerpoint/2010/main" val="1087089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41043"/>
            <a:ext cx="8911687" cy="1280890"/>
          </a:xfrm>
        </p:spPr>
        <p:txBody>
          <a:bodyPr rtlCol="0">
            <a:normAutofit/>
          </a:bodyPr>
          <a:lstStyle/>
          <a:p>
            <a:pPr rtl="0"/>
            <a:r>
              <a:rPr lang="hu-HU" dirty="0"/>
              <a:t>További tervek</a:t>
            </a:r>
          </a:p>
        </p:txBody>
      </p:sp>
      <p:graphicFrame>
        <p:nvGraphicFramePr>
          <p:cNvPr id="5" name="Tartalom helye 2" descr="SmartArt-ábra ikonlistája">
            <a:extLst>
              <a:ext uri="{FF2B5EF4-FFF2-40B4-BE49-F238E27FC236}">
                <a16:creationId xmlns:a16="http://schemas.microsoft.com/office/drawing/2014/main" id="{7201ED44-E43F-0F4D-9EE4-135AC6924F3C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2027959"/>
              </p:ext>
            </p:extLst>
          </p:nvPr>
        </p:nvGraphicFramePr>
        <p:xfrm>
          <a:off x="1827071" y="1921933"/>
          <a:ext cx="9128795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96850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Téglalap 9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pic>
        <p:nvPicPr>
          <p:cNvPr id="5" name="Kép 4" descr="fénypontok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"/>
            <a:ext cx="1219200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4199353"/>
            <a:ext cx="8915399" cy="1027502"/>
          </a:xfrm>
        </p:spPr>
        <p:txBody>
          <a:bodyPr rtlCol="0">
            <a:normAutofit/>
          </a:bodyPr>
          <a:lstStyle/>
          <a:p>
            <a:pPr rtl="0"/>
            <a:r>
              <a:rPr lang="hu-HU" dirty="0"/>
              <a:t>Köszönjük a figyelmet!</a:t>
            </a:r>
          </a:p>
        </p:txBody>
      </p:sp>
      <p:grpSp>
        <p:nvGrpSpPr>
          <p:cNvPr id="12" name="Csoport 11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13" name="Szabadkézi sokszög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Szabadkézi sokszög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Szabadkézi sokszög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Szabadkézi sokszög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Szabadkézi sokszög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Szabadkézi sokszög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Szabadkézi sokszög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Szabadkézi sokszög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Szabadkézi sokszög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Szabadkézi sokszög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Szabadkézi sokszög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Szabadkézi sokszög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26" name="Csoport 25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27" name="Szabadkézi sokszög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Szabadkézi sokszög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Szabadkézi sokszög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Szabadkézi sokszög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Szabadkézi sokszög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Szabadkézi sokszög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Szabadkézi sokszög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Szabadkézi sokszög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Szabadkézi sokszög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Szabadkézi sokszög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Szabadkézi sokszög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Szabadkézi sokszög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0" name="Téglalap 39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 dirty="0"/>
          </a:p>
        </p:txBody>
      </p:sp>
      <p:sp>
        <p:nvSpPr>
          <p:cNvPr id="42" name="Szabadkézi sokszög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63739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47D3502-15D7-40E3-8799-AADA72E46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 rtlCol="0">
            <a:normAutofit/>
          </a:bodyPr>
          <a:lstStyle/>
          <a:p>
            <a:pPr rtl="0"/>
            <a:r>
              <a:rPr lang="hu-HU" dirty="0"/>
              <a:t>Kiindulás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4DC666-97B4-4AC4-9916-A1936C2F6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D342D0C5-6424-46D3-8CDB-2AFF3381C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r>
              <a:rPr lang="hu-HU" dirty="0"/>
              <a:t>Szabadulószoba</a:t>
            </a:r>
          </a:p>
          <a:p>
            <a:r>
              <a:rPr lang="hu-HU" dirty="0"/>
              <a:t>Sok ötlet</a:t>
            </a:r>
          </a:p>
          <a:p>
            <a:endParaRPr lang="hu-HU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DF2621C2-8DEC-4ACC-B0CD-9866E90E36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07" b="-2"/>
          <a:stretch/>
        </p:blipFill>
        <p:spPr>
          <a:xfrm>
            <a:off x="5192308" y="640080"/>
            <a:ext cx="5808047" cy="5252773"/>
          </a:xfrm>
          <a:prstGeom prst="rect">
            <a:avLst/>
          </a:prstGeom>
        </p:spPr>
      </p:pic>
      <p:sp>
        <p:nvSpPr>
          <p:cNvPr id="23" name="Freeform 43">
            <a:extLst>
              <a:ext uri="{FF2B5EF4-FFF2-40B4-BE49-F238E27FC236}">
                <a16:creationId xmlns:a16="http://schemas.microsoft.com/office/drawing/2014/main" id="{4EEFCCD7-9BFF-47EA-9C91-94E380FD8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182880" y="6061223"/>
            <a:ext cx="855156" cy="506277"/>
          </a:xfrm>
          <a:custGeom>
            <a:avLst/>
            <a:gdLst>
              <a:gd name="connsiteX0" fmla="*/ 0 w 855156"/>
              <a:gd name="connsiteY0" fmla="*/ 506277 h 506277"/>
              <a:gd name="connsiteX1" fmla="*/ 509169 w 855156"/>
              <a:gd name="connsiteY1" fmla="*/ 505572 h 506277"/>
              <a:gd name="connsiteX2" fmla="*/ 599864 w 855156"/>
              <a:gd name="connsiteY2" fmla="*/ 505572 h 506277"/>
              <a:gd name="connsiteX3" fmla="*/ 614121 w 855156"/>
              <a:gd name="connsiteY3" fmla="*/ 500804 h 506277"/>
              <a:gd name="connsiteX4" fmla="*/ 619102 w 855156"/>
              <a:gd name="connsiteY4" fmla="*/ 496035 h 506277"/>
              <a:gd name="connsiteX5" fmla="*/ 848071 w 855156"/>
              <a:gd name="connsiteY5" fmla="*/ 267092 h 506277"/>
              <a:gd name="connsiteX6" fmla="*/ 848071 w 855156"/>
              <a:gd name="connsiteY6" fmla="*/ 238480 h 506277"/>
              <a:gd name="connsiteX7" fmla="*/ 619102 w 855156"/>
              <a:gd name="connsiteY7" fmla="*/ 9537 h 506277"/>
              <a:gd name="connsiteX8" fmla="*/ 614121 w 855156"/>
              <a:gd name="connsiteY8" fmla="*/ 4769 h 506277"/>
              <a:gd name="connsiteX9" fmla="*/ 599864 w 855156"/>
              <a:gd name="connsiteY9" fmla="*/ 0 h 506277"/>
              <a:gd name="connsiteX10" fmla="*/ 509169 w 855156"/>
              <a:gd name="connsiteY10" fmla="*/ 0 h 506277"/>
              <a:gd name="connsiteX11" fmla="*/ 0 w 855156"/>
              <a:gd name="connsiteY11" fmla="*/ 144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5156" h="506277">
                <a:moveTo>
                  <a:pt x="0" y="506277"/>
                </a:moveTo>
                <a:lnTo>
                  <a:pt x="509169" y="505572"/>
                </a:lnTo>
                <a:lnTo>
                  <a:pt x="599864" y="505572"/>
                </a:lnTo>
                <a:cubicBezTo>
                  <a:pt x="604673" y="505572"/>
                  <a:pt x="609483" y="500804"/>
                  <a:pt x="614121" y="500804"/>
                </a:cubicBezTo>
                <a:cubicBezTo>
                  <a:pt x="614121" y="496035"/>
                  <a:pt x="619102" y="496035"/>
                  <a:pt x="619102" y="496035"/>
                </a:cubicBezTo>
                <a:lnTo>
                  <a:pt x="848071" y="267092"/>
                </a:lnTo>
                <a:cubicBezTo>
                  <a:pt x="857518" y="257555"/>
                  <a:pt x="857518" y="248018"/>
                  <a:pt x="848071" y="238480"/>
                </a:cubicBezTo>
                <a:lnTo>
                  <a:pt x="619102" y="9537"/>
                </a:lnTo>
                <a:cubicBezTo>
                  <a:pt x="617556" y="7914"/>
                  <a:pt x="615667" y="6392"/>
                  <a:pt x="614121" y="4769"/>
                </a:cubicBezTo>
                <a:cubicBezTo>
                  <a:pt x="609483" y="0"/>
                  <a:pt x="604673" y="0"/>
                  <a:pt x="599864" y="0"/>
                </a:cubicBezTo>
                <a:lnTo>
                  <a:pt x="509169" y="0"/>
                </a:lnTo>
                <a:lnTo>
                  <a:pt x="0" y="14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770267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5BE0789E-91A7-4246-978E-A17FE1BF9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795735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C6C0BD2-8B3C-4042-B4EE-5DB7665A3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bg2"/>
          </a:solidFill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53669F-C1E6-43B8-AC6F-B44CE56BF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53966C25-DAEA-4318-8FBC-EC6FF8F5A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ED6EA716-EAD4-4023-8673-0809A1E24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84261748-EFC0-4729-A7BB-A88FDAF6F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2C14F808-CC69-494F-98AC-CB750416C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F1CA3607-84D0-4085-A363-796A17B1D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491E6160-2958-4A90-8B50-EDA182AAB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559F6CB7-E057-499B-A859-3602769892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FF12353D-CF89-4D03-8075-C161824E2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5B91C9D6-FAF2-445B-AF1B-43992602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570F7A1D-86B1-4AD1-B4A3-9AE2A52C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52C6EBA8-95CC-4FE6-A8E4-3A6911E8A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056" y="1093380"/>
            <a:ext cx="3068182" cy="4671240"/>
          </a:xfrm>
        </p:spPr>
        <p:txBody>
          <a:bodyPr rtlCol="0" anchor="ctr">
            <a:normAutofit/>
          </a:bodyPr>
          <a:lstStyle/>
          <a:p>
            <a:pPr rtl="0"/>
            <a:r>
              <a:rPr lang="hu-HU" sz="3300" dirty="0"/>
              <a:t>Megvalósítás, eszközök</a:t>
            </a:r>
          </a:p>
        </p:txBody>
      </p:sp>
      <p:sp>
        <p:nvSpPr>
          <p:cNvPr id="48" name="Freeform 11">
            <a:extLst>
              <a:ext uri="{FF2B5EF4-FFF2-40B4-BE49-F238E27FC236}">
                <a16:creationId xmlns:a16="http://schemas.microsoft.com/office/drawing/2014/main" id="{15EDA122-4530-45D2-A70A-B1A967AAE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782F52E-0F94-4BFC-9F89-B054DDEAB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A3EFD49D-9E6C-48DB-BA40-C039ECF95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5509" y="1093380"/>
            <a:ext cx="6219103" cy="4679250"/>
          </a:xfrm>
        </p:spPr>
        <p:txBody>
          <a:bodyPr anchor="ctr">
            <a:normAutofit/>
          </a:bodyPr>
          <a:lstStyle/>
          <a:p>
            <a:r>
              <a:rPr lang="hu-HU" dirty="0" err="1"/>
              <a:t>Unity</a:t>
            </a:r>
            <a:r>
              <a:rPr lang="hu-HU" dirty="0"/>
              <a:t> fejlesztőkörnyezet</a:t>
            </a:r>
          </a:p>
          <a:p>
            <a:r>
              <a:rPr lang="hu-HU" dirty="0"/>
              <a:t>AR technológia – </a:t>
            </a:r>
            <a:r>
              <a:rPr lang="hu-HU" dirty="0" err="1"/>
              <a:t>Vuforia</a:t>
            </a:r>
            <a:r>
              <a:rPr lang="hu-HU" dirty="0"/>
              <a:t> </a:t>
            </a:r>
            <a:r>
              <a:rPr lang="hu-HU" dirty="0" err="1"/>
              <a:t>Engine</a:t>
            </a:r>
            <a:endParaRPr lang="hu-HU" dirty="0"/>
          </a:p>
          <a:p>
            <a:r>
              <a:rPr lang="hu-HU" dirty="0"/>
              <a:t>Image </a:t>
            </a:r>
            <a:r>
              <a:rPr lang="hu-HU" dirty="0" err="1"/>
              <a:t>target</a:t>
            </a:r>
            <a:endParaRPr lang="hu-HU" dirty="0"/>
          </a:p>
          <a:p>
            <a:r>
              <a:rPr lang="hu-HU" dirty="0" err="1"/>
              <a:t>Asset</a:t>
            </a:r>
            <a:r>
              <a:rPr lang="hu-HU" dirty="0"/>
              <a:t>-ek</a:t>
            </a:r>
          </a:p>
        </p:txBody>
      </p:sp>
    </p:spTree>
    <p:extLst>
      <p:ext uri="{BB962C8B-B14F-4D97-AF65-F5344CB8AC3E}">
        <p14:creationId xmlns:p14="http://schemas.microsoft.com/office/powerpoint/2010/main" val="227685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5B45654-1E41-4D0C-AA8C-A46B1AC38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D39BB06B-F9E3-4C9A-8A74-5BF85D948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21454BBF-CB9C-4FF6-915A-4ADCC85C1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F1D72402-9D54-465B-9656-8F938318D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85BE8435-1920-4535-AA32-B6F5DB36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BB1A2F77-E480-4E18-A13F-2B952567D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0B0B76BF-DCF4-4EB9-969C-3805C02563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E997E693-06AC-4EC9-89D3-954C32A1A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E252D29B-22CB-4CC3-B107-E0C6C3A0E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DF9C1965-DC01-463D-BD42-F93D1192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91BDE1D7-423A-465A-B4C9-EA3CD265D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6D1A970E-B87C-430F-BB94-4A55F2E55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CAE781ED-FA4B-4175-9944-54B576CAE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CA928F7-3AF8-43CC-94D9-7975B422AA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C085AF0E-C55A-4484-A20D-5FFF046C1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2401E571-D69A-4A04-B9F8-FF90006F9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02F27D18-A26B-464F-B52F-52EF4166E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9B2EF7E3-8AD6-4114-883F-64ED2F816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3E5BBFA2-0C3A-4832-B823-66E6C7373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9C382B9F-1916-4465-9B86-E5D180E3D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DA9C5780-AB44-4111-AD14-B9CDC7D74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583D8553-2965-4E5F-B403-CD08C4529A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7CD7A569-E069-4B39-A2E7-6B736647F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B79C6BC1-0E07-4A80-A633-BC50D3228E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B847BAD8-EE16-46EF-9F1D-2E69AB93A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99A4F28A-BC31-4132-8833-AB6E2F2A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4CD9E3B6-76D9-4C3C-8904-66301FE63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Freeform 6">
            <a:extLst>
              <a:ext uri="{FF2B5EF4-FFF2-40B4-BE49-F238E27FC236}">
                <a16:creationId xmlns:a16="http://schemas.microsoft.com/office/drawing/2014/main" id="{B03E5DAD-6D56-4406-8126-57E9A3EFB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EF9DBCE5-2A0D-4132-9400-C1A905E72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8190A0C-390B-418A-9335-DCD0FD830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79" y="967417"/>
            <a:ext cx="3778870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>
                <a:solidFill>
                  <a:srgbClr val="FEFFFF"/>
                </a:solidFill>
              </a:rPr>
              <a:t>Osztálydiagram</a:t>
            </a:r>
          </a:p>
        </p:txBody>
      </p:sp>
      <p:sp>
        <p:nvSpPr>
          <p:cNvPr id="48" name="Freeform 5">
            <a:extLst>
              <a:ext uri="{FF2B5EF4-FFF2-40B4-BE49-F238E27FC236}">
                <a16:creationId xmlns:a16="http://schemas.microsoft.com/office/drawing/2014/main" id="{A868EC83-FF48-45B4-B4C3-D25755DB44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933B5EA3-26B2-4851-9E4A-37F908773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642" y="967417"/>
            <a:ext cx="5359205" cy="493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877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312" y="624110"/>
            <a:ext cx="8911687" cy="1280890"/>
          </a:xfrm>
        </p:spPr>
        <p:txBody>
          <a:bodyPr rtlCol="0">
            <a:normAutofit/>
          </a:bodyPr>
          <a:lstStyle/>
          <a:p>
            <a:pPr rtl="0"/>
            <a:r>
              <a:rPr lang="hu-HU" dirty="0"/>
              <a:t>Alkalmazás indítása</a:t>
            </a:r>
          </a:p>
        </p:txBody>
      </p:sp>
      <p:sp>
        <p:nvSpPr>
          <p:cNvPr id="64" name="Szöveg helye 6">
            <a:extLst>
              <a:ext uri="{FF2B5EF4-FFF2-40B4-BE49-F238E27FC236}">
                <a16:creationId xmlns:a16="http://schemas.microsoft.com/office/drawing/2014/main" id="{6DEF5382-6FB4-4675-85A1-D5924EC94B36}"/>
              </a:ext>
            </a:extLst>
          </p:cNvPr>
          <p:cNvSpPr txBox="1">
            <a:spLocks/>
          </p:cNvSpPr>
          <p:nvPr/>
        </p:nvSpPr>
        <p:spPr>
          <a:xfrm>
            <a:off x="2027755" y="2086754"/>
            <a:ext cx="4389120" cy="1811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90000"/>
              <a:buFont typeface="Arial" panose="020B0604020202020204" pitchFamily="34" charset="0"/>
              <a:buNone/>
              <a:defRPr sz="2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90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800" dirty="0"/>
              <a:t>Játék elindul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800" dirty="0"/>
              <a:t>Számláló elindul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800" dirty="0"/>
              <a:t>Interaktív gomb</a:t>
            </a:r>
          </a:p>
        </p:txBody>
      </p:sp>
      <p:sp>
        <p:nvSpPr>
          <p:cNvPr id="67" name="Szöveg helye 6">
            <a:extLst>
              <a:ext uri="{FF2B5EF4-FFF2-40B4-BE49-F238E27FC236}">
                <a16:creationId xmlns:a16="http://schemas.microsoft.com/office/drawing/2014/main" id="{79D6AD86-FA40-4757-8FE0-204A0EB738BC}"/>
              </a:ext>
            </a:extLst>
          </p:cNvPr>
          <p:cNvSpPr txBox="1">
            <a:spLocks/>
          </p:cNvSpPr>
          <p:nvPr/>
        </p:nvSpPr>
        <p:spPr>
          <a:xfrm>
            <a:off x="7470416" y="3060836"/>
            <a:ext cx="3007299" cy="368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Az alkalmazás ikonja</a:t>
            </a:r>
          </a:p>
        </p:txBody>
      </p:sp>
      <p:sp>
        <p:nvSpPr>
          <p:cNvPr id="68" name="Szöveg helye 8">
            <a:extLst>
              <a:ext uri="{FF2B5EF4-FFF2-40B4-BE49-F238E27FC236}">
                <a16:creationId xmlns:a16="http://schemas.microsoft.com/office/drawing/2014/main" id="{382C46B4-E7C8-4456-8822-6A12AD74ACC0}"/>
              </a:ext>
            </a:extLst>
          </p:cNvPr>
          <p:cNvSpPr txBox="1">
            <a:spLocks/>
          </p:cNvSpPr>
          <p:nvPr/>
        </p:nvSpPr>
        <p:spPr>
          <a:xfrm>
            <a:off x="7470416" y="5892337"/>
            <a:ext cx="2343247" cy="683106"/>
          </a:xfrm>
          <a:prstGeom prst="rect">
            <a:avLst/>
          </a:prstGeom>
        </p:spPr>
        <p:txBody>
          <a:bodyPr rtlCol="0"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Induló képernyő</a:t>
            </a:r>
          </a:p>
        </p:txBody>
      </p:sp>
      <p:pic>
        <p:nvPicPr>
          <p:cNvPr id="69" name="Tartalom helye 3" descr="A képen szöveg látható&#10;&#10;Automatikusan generált leírás">
            <a:extLst>
              <a:ext uri="{FF2B5EF4-FFF2-40B4-BE49-F238E27FC236}">
                <a16:creationId xmlns:a16="http://schemas.microsoft.com/office/drawing/2014/main" id="{A07A5592-1992-4E76-9B7C-D220B7B4F0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5" t="38753" r="40252" b="40500"/>
          <a:stretch/>
        </p:blipFill>
        <p:spPr>
          <a:xfrm>
            <a:off x="7565646" y="3939024"/>
            <a:ext cx="3474249" cy="1811914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46C8137-7584-4708-8C0B-E0D9C11A49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592" t="76790" r="60665" b="11111"/>
          <a:stretch/>
        </p:blipFill>
        <p:spPr>
          <a:xfrm>
            <a:off x="8437274" y="1141097"/>
            <a:ext cx="1073581" cy="169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57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059" y="621651"/>
            <a:ext cx="8911687" cy="1280890"/>
          </a:xfrm>
        </p:spPr>
        <p:txBody>
          <a:bodyPr rtlCol="0">
            <a:normAutofit/>
          </a:bodyPr>
          <a:lstStyle/>
          <a:p>
            <a:pPr rtl="0"/>
            <a:r>
              <a:rPr lang="hu-HU" dirty="0"/>
              <a:t>Választós - játék</a:t>
            </a:r>
          </a:p>
        </p:txBody>
      </p:sp>
      <p:sp>
        <p:nvSpPr>
          <p:cNvPr id="64" name="Szöveg helye 6">
            <a:extLst>
              <a:ext uri="{FF2B5EF4-FFF2-40B4-BE49-F238E27FC236}">
                <a16:creationId xmlns:a16="http://schemas.microsoft.com/office/drawing/2014/main" id="{6DEF5382-6FB4-4675-85A1-D5924EC94B36}"/>
              </a:ext>
            </a:extLst>
          </p:cNvPr>
          <p:cNvSpPr txBox="1">
            <a:spLocks/>
          </p:cNvSpPr>
          <p:nvPr/>
        </p:nvSpPr>
        <p:spPr>
          <a:xfrm>
            <a:off x="2257365" y="1473522"/>
            <a:ext cx="5242392" cy="1811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90000"/>
              <a:buFont typeface="Arial" panose="020B0604020202020204" pitchFamily="34" charset="0"/>
              <a:buNone/>
              <a:defRPr sz="2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90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sz="2800" dirty="0"/>
              <a:t>Eldöntendő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sz="2800" dirty="0"/>
              <a:t>Gombok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sz="2800" dirty="0"/>
              <a:t>Válaszfüggő útvonal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sz="2800" dirty="0"/>
              <a:t>Később véletlenszerűsítés</a:t>
            </a:r>
          </a:p>
        </p:txBody>
      </p:sp>
      <p:sp>
        <p:nvSpPr>
          <p:cNvPr id="67" name="Szöveg helye 6">
            <a:extLst>
              <a:ext uri="{FF2B5EF4-FFF2-40B4-BE49-F238E27FC236}">
                <a16:creationId xmlns:a16="http://schemas.microsoft.com/office/drawing/2014/main" id="{79D6AD86-FA40-4757-8FE0-204A0EB738BC}"/>
              </a:ext>
            </a:extLst>
          </p:cNvPr>
          <p:cNvSpPr txBox="1">
            <a:spLocks/>
          </p:cNvSpPr>
          <p:nvPr/>
        </p:nvSpPr>
        <p:spPr>
          <a:xfrm>
            <a:off x="5084456" y="3261937"/>
            <a:ext cx="1419506" cy="3004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1. játék</a:t>
            </a:r>
          </a:p>
        </p:txBody>
      </p:sp>
      <p:pic>
        <p:nvPicPr>
          <p:cNvPr id="8" name="Kép 7" descr="A képen szöveg látható&#10;&#10;Automatikusan generált leírás">
            <a:extLst>
              <a:ext uri="{FF2B5EF4-FFF2-40B4-BE49-F238E27FC236}">
                <a16:creationId xmlns:a16="http://schemas.microsoft.com/office/drawing/2014/main" id="{F53DDD55-D40B-4E08-B38C-C605C6097E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0" t="11121" r="21974" b="38572"/>
          <a:stretch/>
        </p:blipFill>
        <p:spPr>
          <a:xfrm>
            <a:off x="5084456" y="3708495"/>
            <a:ext cx="6866021" cy="298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89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611" y="633438"/>
            <a:ext cx="8911687" cy="1280890"/>
          </a:xfrm>
        </p:spPr>
        <p:txBody>
          <a:bodyPr rtlCol="0">
            <a:normAutofit/>
          </a:bodyPr>
          <a:lstStyle/>
          <a:p>
            <a:pPr rtl="0"/>
            <a:r>
              <a:rPr lang="hu-HU" dirty="0"/>
              <a:t>Bombahatástalanító - játék</a:t>
            </a:r>
          </a:p>
        </p:txBody>
      </p:sp>
      <p:sp>
        <p:nvSpPr>
          <p:cNvPr id="64" name="Szöveg helye 6">
            <a:extLst>
              <a:ext uri="{FF2B5EF4-FFF2-40B4-BE49-F238E27FC236}">
                <a16:creationId xmlns:a16="http://schemas.microsoft.com/office/drawing/2014/main" id="{6DEF5382-6FB4-4675-85A1-D5924EC94B36}"/>
              </a:ext>
            </a:extLst>
          </p:cNvPr>
          <p:cNvSpPr txBox="1">
            <a:spLocks/>
          </p:cNvSpPr>
          <p:nvPr/>
        </p:nvSpPr>
        <p:spPr>
          <a:xfrm>
            <a:off x="2089246" y="1745393"/>
            <a:ext cx="4389120" cy="1811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90000"/>
              <a:buFont typeface="Arial" panose="020B0604020202020204" pitchFamily="34" charset="0"/>
              <a:buNone/>
              <a:defRPr sz="2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90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sz="2800" dirty="0"/>
              <a:t>Helyes válasz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sz="2800" dirty="0"/>
              <a:t>Érintés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sz="2800" dirty="0"/>
              <a:t>Rossz vezeték vágás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sz="2800" dirty="0"/>
              <a:t>Újraindítás</a:t>
            </a:r>
          </a:p>
        </p:txBody>
      </p:sp>
      <p:sp>
        <p:nvSpPr>
          <p:cNvPr id="67" name="Szöveg helye 6">
            <a:extLst>
              <a:ext uri="{FF2B5EF4-FFF2-40B4-BE49-F238E27FC236}">
                <a16:creationId xmlns:a16="http://schemas.microsoft.com/office/drawing/2014/main" id="{79D6AD86-FA40-4757-8FE0-204A0EB738BC}"/>
              </a:ext>
            </a:extLst>
          </p:cNvPr>
          <p:cNvSpPr txBox="1">
            <a:spLocks/>
          </p:cNvSpPr>
          <p:nvPr/>
        </p:nvSpPr>
        <p:spPr>
          <a:xfrm>
            <a:off x="1992951" y="4232887"/>
            <a:ext cx="1596916" cy="38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2.1. játék</a:t>
            </a:r>
          </a:p>
        </p:txBody>
      </p:sp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F09D4B51-82B5-40C0-B0FB-ADB389BB26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45" r="9306" b="5035"/>
          <a:stretch/>
        </p:blipFill>
        <p:spPr>
          <a:xfrm>
            <a:off x="1997633" y="4748860"/>
            <a:ext cx="2837725" cy="1719357"/>
          </a:xfrm>
          <a:prstGeom prst="rect">
            <a:avLst/>
          </a:prstGeom>
        </p:spPr>
      </p:pic>
      <p:pic>
        <p:nvPicPr>
          <p:cNvPr id="6" name="Kép 5" descr="A képen szöveg látható&#10;&#10;Automatikusan generált leírás">
            <a:extLst>
              <a:ext uri="{FF2B5EF4-FFF2-40B4-BE49-F238E27FC236}">
                <a16:creationId xmlns:a16="http://schemas.microsoft.com/office/drawing/2014/main" id="{0C71B82D-16C9-4C21-9ADA-53E98328AD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834" t="43291" r="40555" b="30158"/>
          <a:stretch/>
        </p:blipFill>
        <p:spPr>
          <a:xfrm>
            <a:off x="8752217" y="481750"/>
            <a:ext cx="1844286" cy="1279989"/>
          </a:xfrm>
          <a:prstGeom prst="rect">
            <a:avLst/>
          </a:prstGeom>
        </p:spPr>
      </p:pic>
      <p:pic>
        <p:nvPicPr>
          <p:cNvPr id="11" name="Kép 10" descr="A képen szöveg látható&#10;&#10;Automatikusan generált leírás">
            <a:extLst>
              <a:ext uri="{FF2B5EF4-FFF2-40B4-BE49-F238E27FC236}">
                <a16:creationId xmlns:a16="http://schemas.microsoft.com/office/drawing/2014/main" id="{FFE72C01-544C-4CF3-B469-C79CD0A37C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723" t="43862" r="34722" b="42720"/>
          <a:stretch/>
        </p:blipFill>
        <p:spPr>
          <a:xfrm>
            <a:off x="8752217" y="2248307"/>
            <a:ext cx="3208773" cy="685511"/>
          </a:xfrm>
          <a:prstGeom prst="rect">
            <a:avLst/>
          </a:prstGeom>
        </p:spPr>
      </p:pic>
      <p:sp>
        <p:nvSpPr>
          <p:cNvPr id="16" name="Szöveg helye 6">
            <a:extLst>
              <a:ext uri="{FF2B5EF4-FFF2-40B4-BE49-F238E27FC236}">
                <a16:creationId xmlns:a16="http://schemas.microsoft.com/office/drawing/2014/main" id="{4E83FD96-D3ED-4544-BA10-38FBC86D1D9A}"/>
              </a:ext>
            </a:extLst>
          </p:cNvPr>
          <p:cNvSpPr txBox="1">
            <a:spLocks/>
          </p:cNvSpPr>
          <p:nvPr/>
        </p:nvSpPr>
        <p:spPr>
          <a:xfrm>
            <a:off x="8752217" y="3057921"/>
            <a:ext cx="2572422" cy="514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Keresendő kártya</a:t>
            </a:r>
          </a:p>
        </p:txBody>
      </p:sp>
      <p:sp>
        <p:nvSpPr>
          <p:cNvPr id="17" name="Szöveg helye 6">
            <a:extLst>
              <a:ext uri="{FF2B5EF4-FFF2-40B4-BE49-F238E27FC236}">
                <a16:creationId xmlns:a16="http://schemas.microsoft.com/office/drawing/2014/main" id="{EA2A6392-4FED-45B9-B87A-7C8BAC6FBED6}"/>
              </a:ext>
            </a:extLst>
          </p:cNvPr>
          <p:cNvSpPr txBox="1">
            <a:spLocks/>
          </p:cNvSpPr>
          <p:nvPr/>
        </p:nvSpPr>
        <p:spPr>
          <a:xfrm>
            <a:off x="8728687" y="1823791"/>
            <a:ext cx="1419506" cy="300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Feladat</a:t>
            </a:r>
          </a:p>
        </p:txBody>
      </p:sp>
      <p:pic>
        <p:nvPicPr>
          <p:cNvPr id="15" name="Kép 14" descr="A képen szöveg, különböző, több látható&#10;&#10;Automatikusan generált leírás">
            <a:extLst>
              <a:ext uri="{FF2B5EF4-FFF2-40B4-BE49-F238E27FC236}">
                <a16:creationId xmlns:a16="http://schemas.microsoft.com/office/drawing/2014/main" id="{997B1C22-917E-49D9-9377-8F1E9242511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383" t="30842" r="17736" b="37797"/>
          <a:stretch/>
        </p:blipFill>
        <p:spPr>
          <a:xfrm rot="16200000">
            <a:off x="8358621" y="4062457"/>
            <a:ext cx="2925400" cy="1945381"/>
          </a:xfrm>
          <a:prstGeom prst="rect">
            <a:avLst/>
          </a:prstGeom>
        </p:spPr>
      </p:pic>
      <p:pic>
        <p:nvPicPr>
          <p:cNvPr id="19" name="Kép 18" descr="A képen szöveg látható&#10;&#10;Automatikusan generált leírás">
            <a:extLst>
              <a:ext uri="{FF2B5EF4-FFF2-40B4-BE49-F238E27FC236}">
                <a16:creationId xmlns:a16="http://schemas.microsoft.com/office/drawing/2014/main" id="{57B90FF3-0EA1-4DBF-A11F-735CEB5239B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451" t="37245" r="33261" b="18185"/>
          <a:stretch/>
        </p:blipFill>
        <p:spPr>
          <a:xfrm>
            <a:off x="5186765" y="4325422"/>
            <a:ext cx="3310456" cy="2155130"/>
          </a:xfrm>
          <a:prstGeom prst="rect">
            <a:avLst/>
          </a:prstGeom>
        </p:spPr>
      </p:pic>
      <p:sp>
        <p:nvSpPr>
          <p:cNvPr id="22" name="Szöveg helye 6">
            <a:extLst>
              <a:ext uri="{FF2B5EF4-FFF2-40B4-BE49-F238E27FC236}">
                <a16:creationId xmlns:a16="http://schemas.microsoft.com/office/drawing/2014/main" id="{289A3C3C-E2FE-467E-B56D-019BB3808100}"/>
              </a:ext>
            </a:extLst>
          </p:cNvPr>
          <p:cNvSpPr txBox="1">
            <a:spLocks/>
          </p:cNvSpPr>
          <p:nvPr/>
        </p:nvSpPr>
        <p:spPr>
          <a:xfrm>
            <a:off x="5186763" y="3915003"/>
            <a:ext cx="2698887" cy="515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Hibázásnál üzenet</a:t>
            </a:r>
          </a:p>
        </p:txBody>
      </p:sp>
    </p:spTree>
    <p:extLst>
      <p:ext uri="{BB962C8B-B14F-4D97-AF65-F5344CB8AC3E}">
        <p14:creationId xmlns:p14="http://schemas.microsoft.com/office/powerpoint/2010/main" val="2475476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611" y="633438"/>
            <a:ext cx="8911687" cy="1280890"/>
          </a:xfrm>
        </p:spPr>
        <p:txBody>
          <a:bodyPr rtlCol="0">
            <a:normAutofit/>
          </a:bodyPr>
          <a:lstStyle/>
          <a:p>
            <a:pPr rtl="0"/>
            <a:r>
              <a:rPr lang="hu-HU" dirty="0"/>
              <a:t>2048 - játék</a:t>
            </a:r>
          </a:p>
        </p:txBody>
      </p:sp>
      <p:sp>
        <p:nvSpPr>
          <p:cNvPr id="64" name="Szöveg helye 6">
            <a:extLst>
              <a:ext uri="{FF2B5EF4-FFF2-40B4-BE49-F238E27FC236}">
                <a16:creationId xmlns:a16="http://schemas.microsoft.com/office/drawing/2014/main" id="{6DEF5382-6FB4-4675-85A1-D5924EC94B36}"/>
              </a:ext>
            </a:extLst>
          </p:cNvPr>
          <p:cNvSpPr txBox="1">
            <a:spLocks/>
          </p:cNvSpPr>
          <p:nvPr/>
        </p:nvSpPr>
        <p:spPr>
          <a:xfrm>
            <a:off x="1770334" y="1805882"/>
            <a:ext cx="4389120" cy="11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90000"/>
              <a:buFont typeface="Arial" panose="020B0604020202020204" pitchFamily="34" charset="0"/>
              <a:buNone/>
              <a:defRPr sz="2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90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sz="2800" dirty="0"/>
              <a:t>Könnyítés - 32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sz="2800" dirty="0"/>
              <a:t>Érintés</a:t>
            </a:r>
          </a:p>
        </p:txBody>
      </p:sp>
      <p:sp>
        <p:nvSpPr>
          <p:cNvPr id="67" name="Szöveg helye 6">
            <a:extLst>
              <a:ext uri="{FF2B5EF4-FFF2-40B4-BE49-F238E27FC236}">
                <a16:creationId xmlns:a16="http://schemas.microsoft.com/office/drawing/2014/main" id="{79D6AD86-FA40-4757-8FE0-204A0EB738BC}"/>
              </a:ext>
            </a:extLst>
          </p:cNvPr>
          <p:cNvSpPr txBox="1">
            <a:spLocks/>
          </p:cNvSpPr>
          <p:nvPr/>
        </p:nvSpPr>
        <p:spPr>
          <a:xfrm>
            <a:off x="2783923" y="3478948"/>
            <a:ext cx="1596916" cy="38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3.1. játék</a:t>
            </a:r>
          </a:p>
        </p:txBody>
      </p:sp>
      <p:sp>
        <p:nvSpPr>
          <p:cNvPr id="16" name="Szöveg helye 6">
            <a:extLst>
              <a:ext uri="{FF2B5EF4-FFF2-40B4-BE49-F238E27FC236}">
                <a16:creationId xmlns:a16="http://schemas.microsoft.com/office/drawing/2014/main" id="{4E83FD96-D3ED-4544-BA10-38FBC86D1D9A}"/>
              </a:ext>
            </a:extLst>
          </p:cNvPr>
          <p:cNvSpPr txBox="1">
            <a:spLocks/>
          </p:cNvSpPr>
          <p:nvPr/>
        </p:nvSpPr>
        <p:spPr>
          <a:xfrm>
            <a:off x="7455772" y="1509422"/>
            <a:ext cx="2572422" cy="514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Keresendő kártya</a:t>
            </a:r>
          </a:p>
        </p:txBody>
      </p:sp>
      <p:pic>
        <p:nvPicPr>
          <p:cNvPr id="15" name="Kép 14" descr="A képen szöveg, különböző, több látható&#10;&#10;Automatikusan generált leírás">
            <a:extLst>
              <a:ext uri="{FF2B5EF4-FFF2-40B4-BE49-F238E27FC236}">
                <a16:creationId xmlns:a16="http://schemas.microsoft.com/office/drawing/2014/main" id="{997B1C22-917E-49D9-9377-8F1E924251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84" t="752" r="12192" b="71091"/>
          <a:stretch/>
        </p:blipFill>
        <p:spPr>
          <a:xfrm rot="16200000">
            <a:off x="7747054" y="2600950"/>
            <a:ext cx="3001603" cy="1945381"/>
          </a:xfrm>
          <a:prstGeom prst="rect">
            <a:avLst/>
          </a:prstGeom>
        </p:spPr>
      </p:pic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D194126B-EE3A-474C-9D72-08ECFF1579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33" t="41651" r="35833" b="41293"/>
          <a:stretch/>
        </p:blipFill>
        <p:spPr>
          <a:xfrm>
            <a:off x="7455772" y="5348578"/>
            <a:ext cx="3584169" cy="1049653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4AADBBAE-2925-4B7C-AC66-1A6DE2B259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186" t="6748" r="23055" b="2867"/>
          <a:stretch/>
        </p:blipFill>
        <p:spPr>
          <a:xfrm>
            <a:off x="2783923" y="4003280"/>
            <a:ext cx="3208804" cy="272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03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611" y="633438"/>
            <a:ext cx="8911687" cy="1280890"/>
          </a:xfrm>
        </p:spPr>
        <p:txBody>
          <a:bodyPr rtlCol="0">
            <a:normAutofit/>
          </a:bodyPr>
          <a:lstStyle/>
          <a:p>
            <a:pPr rtl="0"/>
            <a:r>
              <a:rPr lang="hu-HU" dirty="0"/>
              <a:t>Labirintus - játék</a:t>
            </a:r>
          </a:p>
        </p:txBody>
      </p:sp>
      <p:sp>
        <p:nvSpPr>
          <p:cNvPr id="64" name="Szöveg helye 6">
            <a:extLst>
              <a:ext uri="{FF2B5EF4-FFF2-40B4-BE49-F238E27FC236}">
                <a16:creationId xmlns:a16="http://schemas.microsoft.com/office/drawing/2014/main" id="{6DEF5382-6FB4-4675-85A1-D5924EC94B36}"/>
              </a:ext>
            </a:extLst>
          </p:cNvPr>
          <p:cNvSpPr txBox="1">
            <a:spLocks/>
          </p:cNvSpPr>
          <p:nvPr/>
        </p:nvSpPr>
        <p:spPr>
          <a:xfrm>
            <a:off x="1910868" y="1428489"/>
            <a:ext cx="5738275" cy="1519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90000"/>
              <a:buFont typeface="Arial" panose="020B0604020202020204" pitchFamily="34" charset="0"/>
              <a:buNone/>
              <a:defRPr sz="2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90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sz="2800" dirty="0"/>
              <a:t>Helytelen válasz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sz="2800" dirty="0"/>
              <a:t>Labda </a:t>
            </a:r>
            <a:r>
              <a:rPr lang="hu-HU" sz="2800" dirty="0">
                <a:sym typeface="Wingdings" panose="05000000000000000000" pitchFamily="2" charset="2"/>
              </a:rPr>
              <a:t> Végpont</a:t>
            </a:r>
            <a:endParaRPr lang="hu-HU" sz="2800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sz="2800" dirty="0"/>
              <a:t>Lap döntése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hu-HU" sz="2800" dirty="0"/>
              <a:t>Nehézségek – fizika, kamera</a:t>
            </a:r>
          </a:p>
        </p:txBody>
      </p:sp>
      <p:sp>
        <p:nvSpPr>
          <p:cNvPr id="67" name="Szöveg helye 6">
            <a:extLst>
              <a:ext uri="{FF2B5EF4-FFF2-40B4-BE49-F238E27FC236}">
                <a16:creationId xmlns:a16="http://schemas.microsoft.com/office/drawing/2014/main" id="{79D6AD86-FA40-4757-8FE0-204A0EB738BC}"/>
              </a:ext>
            </a:extLst>
          </p:cNvPr>
          <p:cNvSpPr txBox="1">
            <a:spLocks/>
          </p:cNvSpPr>
          <p:nvPr/>
        </p:nvSpPr>
        <p:spPr>
          <a:xfrm>
            <a:off x="2592925" y="3141354"/>
            <a:ext cx="1596916" cy="38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2.2. játék</a:t>
            </a:r>
          </a:p>
        </p:txBody>
      </p:sp>
      <p:sp>
        <p:nvSpPr>
          <p:cNvPr id="16" name="Szöveg helye 6">
            <a:extLst>
              <a:ext uri="{FF2B5EF4-FFF2-40B4-BE49-F238E27FC236}">
                <a16:creationId xmlns:a16="http://schemas.microsoft.com/office/drawing/2014/main" id="{4E83FD96-D3ED-4544-BA10-38FBC86D1D9A}"/>
              </a:ext>
            </a:extLst>
          </p:cNvPr>
          <p:cNvSpPr txBox="1">
            <a:spLocks/>
          </p:cNvSpPr>
          <p:nvPr/>
        </p:nvSpPr>
        <p:spPr>
          <a:xfrm>
            <a:off x="8151926" y="2260604"/>
            <a:ext cx="2572422" cy="514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Keresendő kártya</a:t>
            </a:r>
          </a:p>
        </p:txBody>
      </p:sp>
      <p:pic>
        <p:nvPicPr>
          <p:cNvPr id="15" name="Kép 14" descr="A képen szöveg, különböző, több látható&#10;&#10;Automatikusan generált leírás">
            <a:extLst>
              <a:ext uri="{FF2B5EF4-FFF2-40B4-BE49-F238E27FC236}">
                <a16:creationId xmlns:a16="http://schemas.microsoft.com/office/drawing/2014/main" id="{997B1C22-917E-49D9-9377-8F1E924251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52" t="63403" r="19110" b="6555"/>
          <a:stretch/>
        </p:blipFill>
        <p:spPr>
          <a:xfrm rot="16200000">
            <a:off x="8669977" y="3085363"/>
            <a:ext cx="2572088" cy="1750096"/>
          </a:xfrm>
          <a:prstGeom prst="rect">
            <a:avLst/>
          </a:prstGeom>
        </p:spPr>
      </p:pic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DEDCFFE2-C531-4458-BB33-0B2AEA16CA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194" t="41080" r="38847" b="40318"/>
          <a:stretch/>
        </p:blipFill>
        <p:spPr>
          <a:xfrm>
            <a:off x="8332611" y="5371096"/>
            <a:ext cx="3249515" cy="1280890"/>
          </a:xfrm>
          <a:prstGeom prst="rect">
            <a:avLst/>
          </a:prstGeom>
        </p:spPr>
      </p:pic>
      <p:pic>
        <p:nvPicPr>
          <p:cNvPr id="7" name="Kép 6" descr="A képen szöveg, doboz látható&#10;&#10;Automatikusan generált leírás">
            <a:extLst>
              <a:ext uri="{FF2B5EF4-FFF2-40B4-BE49-F238E27FC236}">
                <a16:creationId xmlns:a16="http://schemas.microsoft.com/office/drawing/2014/main" id="{16BDBD95-869C-44D3-8F85-4040AE9C39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973" t="2868" r="17009" b="9032"/>
          <a:stretch/>
        </p:blipFill>
        <p:spPr>
          <a:xfrm>
            <a:off x="2592925" y="3605401"/>
            <a:ext cx="4937062" cy="3065888"/>
          </a:xfrm>
          <a:prstGeom prst="rect">
            <a:avLst/>
          </a:prstGeom>
        </p:spPr>
      </p:pic>
      <p:sp>
        <p:nvSpPr>
          <p:cNvPr id="14" name="Nyíl: jobbra mutató 13">
            <a:extLst>
              <a:ext uri="{FF2B5EF4-FFF2-40B4-BE49-F238E27FC236}">
                <a16:creationId xmlns:a16="http://schemas.microsoft.com/office/drawing/2014/main" id="{DA3ABBF8-F64E-4C87-B364-840795110763}"/>
              </a:ext>
            </a:extLst>
          </p:cNvPr>
          <p:cNvSpPr/>
          <p:nvPr/>
        </p:nvSpPr>
        <p:spPr>
          <a:xfrm>
            <a:off x="1285875" y="6141128"/>
            <a:ext cx="1658661" cy="26012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 16">
            <a:extLst>
              <a:ext uri="{FF2B5EF4-FFF2-40B4-BE49-F238E27FC236}">
                <a16:creationId xmlns:a16="http://schemas.microsoft.com/office/drawing/2014/main" id="{7E069F7E-E926-459C-8467-BE68FCEBE23B}"/>
              </a:ext>
            </a:extLst>
          </p:cNvPr>
          <p:cNvSpPr/>
          <p:nvPr/>
        </p:nvSpPr>
        <p:spPr>
          <a:xfrm>
            <a:off x="5920368" y="5138346"/>
            <a:ext cx="478172" cy="465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Szöveg helye 6">
            <a:extLst>
              <a:ext uri="{FF2B5EF4-FFF2-40B4-BE49-F238E27FC236}">
                <a16:creationId xmlns:a16="http://schemas.microsoft.com/office/drawing/2014/main" id="{BD79DA85-09E6-44D6-A51F-E0A7054C5E84}"/>
              </a:ext>
            </a:extLst>
          </p:cNvPr>
          <p:cNvSpPr txBox="1">
            <a:spLocks/>
          </p:cNvSpPr>
          <p:nvPr/>
        </p:nvSpPr>
        <p:spPr>
          <a:xfrm>
            <a:off x="1181025" y="5867387"/>
            <a:ext cx="1459686" cy="3806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Végpont</a:t>
            </a:r>
          </a:p>
        </p:txBody>
      </p:sp>
      <p:sp>
        <p:nvSpPr>
          <p:cNvPr id="21" name="Szöveg helye 6">
            <a:extLst>
              <a:ext uri="{FF2B5EF4-FFF2-40B4-BE49-F238E27FC236}">
                <a16:creationId xmlns:a16="http://schemas.microsoft.com/office/drawing/2014/main" id="{EAA4F81D-6C5C-4A56-BAA9-0A2AF4C5AB4E}"/>
              </a:ext>
            </a:extLst>
          </p:cNvPr>
          <p:cNvSpPr txBox="1">
            <a:spLocks/>
          </p:cNvSpPr>
          <p:nvPr/>
        </p:nvSpPr>
        <p:spPr>
          <a:xfrm>
            <a:off x="6282318" y="3748972"/>
            <a:ext cx="1459686" cy="38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Labda</a:t>
            </a:r>
          </a:p>
        </p:txBody>
      </p:sp>
      <p:sp>
        <p:nvSpPr>
          <p:cNvPr id="23" name="Nyíl: jobbra mutató 22">
            <a:extLst>
              <a:ext uri="{FF2B5EF4-FFF2-40B4-BE49-F238E27FC236}">
                <a16:creationId xmlns:a16="http://schemas.microsoft.com/office/drawing/2014/main" id="{ACDE73AF-1898-4166-B1A5-DE6F6181D98C}"/>
              </a:ext>
            </a:extLst>
          </p:cNvPr>
          <p:cNvSpPr/>
          <p:nvPr/>
        </p:nvSpPr>
        <p:spPr>
          <a:xfrm rot="7503761">
            <a:off x="6066120" y="4400923"/>
            <a:ext cx="939037" cy="26012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9" name="Kép 18" descr="A képen szöveg látható&#10;&#10;Automatikusan generált leírás">
            <a:extLst>
              <a:ext uri="{FF2B5EF4-FFF2-40B4-BE49-F238E27FC236}">
                <a16:creationId xmlns:a16="http://schemas.microsoft.com/office/drawing/2014/main" id="{D488D3F2-D66E-49C5-B987-6DEFC4C2E0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310" t="42566" r="41666" b="38189"/>
          <a:stretch/>
        </p:blipFill>
        <p:spPr>
          <a:xfrm>
            <a:off x="9438137" y="957400"/>
            <a:ext cx="1740021" cy="956928"/>
          </a:xfrm>
          <a:prstGeom prst="rect">
            <a:avLst/>
          </a:prstGeom>
        </p:spPr>
      </p:pic>
      <p:sp>
        <p:nvSpPr>
          <p:cNvPr id="26" name="Szöveg helye 6">
            <a:extLst>
              <a:ext uri="{FF2B5EF4-FFF2-40B4-BE49-F238E27FC236}">
                <a16:creationId xmlns:a16="http://schemas.microsoft.com/office/drawing/2014/main" id="{4816ABC5-F8DF-4BA7-9A26-519909A4F562}"/>
              </a:ext>
            </a:extLst>
          </p:cNvPr>
          <p:cNvSpPr txBox="1">
            <a:spLocks/>
          </p:cNvSpPr>
          <p:nvPr/>
        </p:nvSpPr>
        <p:spPr>
          <a:xfrm>
            <a:off x="9385946" y="494783"/>
            <a:ext cx="1419506" cy="300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Feladat</a:t>
            </a:r>
          </a:p>
        </p:txBody>
      </p:sp>
    </p:spTree>
    <p:extLst>
      <p:ext uri="{BB962C8B-B14F-4D97-AF65-F5344CB8AC3E}">
        <p14:creationId xmlns:p14="http://schemas.microsoft.com/office/powerpoint/2010/main" val="561053633"/>
      </p:ext>
    </p:extLst>
  </p:cSld>
  <p:clrMapOvr>
    <a:masterClrMapping/>
  </p:clrMapOvr>
</p:sld>
</file>

<file path=ppt/theme/theme1.xml><?xml version="1.0" encoding="utf-8"?>
<a:theme xmlns:a="http://schemas.openxmlformats.org/drawingml/2006/main" name="Karikák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Wisp">
    <a:dk1>
      <a:sysClr val="windowText" lastClr="000000"/>
    </a:dk1>
    <a:lt1>
      <a:sysClr val="window" lastClr="FFFFFF"/>
    </a:lt1>
    <a:dk2>
      <a:srgbClr val="2C333A"/>
    </a:dk2>
    <a:lt2>
      <a:srgbClr val="D6ECED"/>
    </a:lt2>
    <a:accent1>
      <a:srgbClr val="DE32DE"/>
    </a:accent1>
    <a:accent2>
      <a:srgbClr val="F42B8A"/>
    </a:accent2>
    <a:accent3>
      <a:srgbClr val="349FE7"/>
    </a:accent3>
    <a:accent4>
      <a:srgbClr val="565FF8"/>
    </a:accent4>
    <a:accent5>
      <a:srgbClr val="876BE7"/>
    </a:accent5>
    <a:accent6>
      <a:srgbClr val="F268C2"/>
    </a:accent6>
    <a:hlink>
      <a:srgbClr val="F55CF9"/>
    </a:hlink>
    <a:folHlink>
      <a:srgbClr val="E8A0EE"/>
    </a:folHlink>
  </a:clrScheme>
</a:themeOverride>
</file>

<file path=ppt/theme/themeOverride2.xml><?xml version="1.0" encoding="utf-8"?>
<a:themeOverride xmlns:a="http://schemas.openxmlformats.org/drawingml/2006/main">
  <a:clrScheme name="Wisp">
    <a:dk1>
      <a:sysClr val="windowText" lastClr="000000"/>
    </a:dk1>
    <a:lt1>
      <a:sysClr val="window" lastClr="FFFFFF"/>
    </a:lt1>
    <a:dk2>
      <a:srgbClr val="2C333A"/>
    </a:dk2>
    <a:lt2>
      <a:srgbClr val="D6ECED"/>
    </a:lt2>
    <a:accent1>
      <a:srgbClr val="DE32DE"/>
    </a:accent1>
    <a:accent2>
      <a:srgbClr val="F42B8A"/>
    </a:accent2>
    <a:accent3>
      <a:srgbClr val="349FE7"/>
    </a:accent3>
    <a:accent4>
      <a:srgbClr val="565FF8"/>
    </a:accent4>
    <a:accent5>
      <a:srgbClr val="876BE7"/>
    </a:accent5>
    <a:accent6>
      <a:srgbClr val="F268C2"/>
    </a:accent6>
    <a:hlink>
      <a:srgbClr val="F55CF9"/>
    </a:hlink>
    <a:folHlink>
      <a:srgbClr val="E8A0EE"/>
    </a:folHlink>
  </a:clrScheme>
</a:themeOverride>
</file>

<file path=ppt/theme/themeOverride3.xml><?xml version="1.0" encoding="utf-8"?>
<a:themeOverride xmlns:a="http://schemas.openxmlformats.org/drawingml/2006/main">
  <a:clrScheme name="Wisp">
    <a:dk1>
      <a:sysClr val="windowText" lastClr="000000"/>
    </a:dk1>
    <a:lt1>
      <a:sysClr val="window" lastClr="FFFFFF"/>
    </a:lt1>
    <a:dk2>
      <a:srgbClr val="2C333A"/>
    </a:dk2>
    <a:lt2>
      <a:srgbClr val="D6ECED"/>
    </a:lt2>
    <a:accent1>
      <a:srgbClr val="DE32DE"/>
    </a:accent1>
    <a:accent2>
      <a:srgbClr val="F42B8A"/>
    </a:accent2>
    <a:accent3>
      <a:srgbClr val="349FE7"/>
    </a:accent3>
    <a:accent4>
      <a:srgbClr val="565FF8"/>
    </a:accent4>
    <a:accent5>
      <a:srgbClr val="876BE7"/>
    </a:accent5>
    <a:accent6>
      <a:srgbClr val="F268C2"/>
    </a:accent6>
    <a:hlink>
      <a:srgbClr val="F55CF9"/>
    </a:hlink>
    <a:folHlink>
      <a:srgbClr val="E8A0EE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B8F5F2-61AB-4CE6-A5E3-F34B87B0EE4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D575CB40-8686-4C48-810A-C2974D3D3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07C3E52-A0B1-49C0-88BD-66B715EE8B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</TotalTime>
  <Words>187</Words>
  <Application>Microsoft Office PowerPoint</Application>
  <PresentationFormat>Szélesvásznú</PresentationFormat>
  <Paragraphs>82</Paragraphs>
  <Slides>13</Slides>
  <Notes>13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Wingdings 3</vt:lpstr>
      <vt:lpstr>Karikák</vt:lpstr>
      <vt:lpstr>Szabadulószoba kiterjesztett valóságban</vt:lpstr>
      <vt:lpstr>Kiindulás</vt:lpstr>
      <vt:lpstr>Megvalósítás, eszközök</vt:lpstr>
      <vt:lpstr>Osztálydiagram</vt:lpstr>
      <vt:lpstr>Alkalmazás indítása</vt:lpstr>
      <vt:lpstr>Választós - játék</vt:lpstr>
      <vt:lpstr>Bombahatástalanító - játék</vt:lpstr>
      <vt:lpstr>2048 - játék</vt:lpstr>
      <vt:lpstr>Labirintus - játék</vt:lpstr>
      <vt:lpstr>Szókereső - játék</vt:lpstr>
      <vt:lpstr>Alkalmazás vége</vt:lpstr>
      <vt:lpstr>További tervek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Szabadulószoba kiterjesztett valóságban</dc:title>
  <dc:creator>Noémi Zsuzsanna Péter</dc:creator>
  <cp:lastModifiedBy>Noémi Zsuzsanna Péter</cp:lastModifiedBy>
  <cp:revision>2</cp:revision>
  <dcterms:created xsi:type="dcterms:W3CDTF">2022-05-26T17:41:15Z</dcterms:created>
  <dcterms:modified xsi:type="dcterms:W3CDTF">2022-05-26T20:10:05Z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